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9"/>
  </p:notesMasterIdLst>
  <p:handoutMasterIdLst>
    <p:handoutMasterId r:id="rId20"/>
  </p:handoutMasterIdLst>
  <p:sldIdLst>
    <p:sldId id="256" r:id="rId2"/>
    <p:sldId id="313" r:id="rId3"/>
    <p:sldId id="331" r:id="rId4"/>
    <p:sldId id="332" r:id="rId5"/>
    <p:sldId id="333" r:id="rId6"/>
    <p:sldId id="327" r:id="rId7"/>
    <p:sldId id="336" r:id="rId8"/>
    <p:sldId id="341" r:id="rId9"/>
    <p:sldId id="340" r:id="rId10"/>
    <p:sldId id="342" r:id="rId11"/>
    <p:sldId id="357" r:id="rId12"/>
    <p:sldId id="354" r:id="rId13"/>
    <p:sldId id="361" r:id="rId14"/>
    <p:sldId id="329" r:id="rId15"/>
    <p:sldId id="360" r:id="rId16"/>
    <p:sldId id="359" r:id="rId17"/>
    <p:sldId id="362" r:id="rId18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1"/>
    </p:embeddedFont>
    <p:embeddedFont>
      <p:font typeface="Bahnschrift" panose="020B0502040204020203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ibre Franklin" pitchFamily="2" charset="0"/>
      <p:regular r:id="rId28"/>
      <p:bold r:id="rId29"/>
      <p:italic r:id="rId30"/>
      <p:boldItalic r:id="rId31"/>
    </p:embeddedFont>
    <p:embeddedFont>
      <p:font typeface="Libre Franklin Medium" pitchFamily="2" charset="0"/>
      <p:regular r:id="rId32"/>
      <p:bold r:id="rId33"/>
      <p:italic r:id="rId34"/>
      <p:boldItalic r:id="rId35"/>
    </p:embeddedFont>
    <p:embeddedFont>
      <p:font typeface="Verdana Pro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7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D51"/>
    <a:srgbClr val="E8E8E8"/>
    <a:srgbClr val="663300"/>
    <a:srgbClr val="EA9232"/>
    <a:srgbClr val="D4D4D4"/>
    <a:srgbClr val="00000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F566BB-30FD-4967-8C9C-E41AA5AF907F}">
  <a:tblStyle styleId="{EFF566BB-30FD-4967-8C9C-E41AA5AF9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4" autoAdjust="0"/>
    <p:restoredTop sz="93165" autoAdjust="0"/>
  </p:normalViewPr>
  <p:slideViewPr>
    <p:cSldViewPr snapToGrid="0" showGuides="1">
      <p:cViewPr varScale="1">
        <p:scale>
          <a:sx n="93" d="100"/>
          <a:sy n="93" d="100"/>
        </p:scale>
        <p:origin x="580" y="56"/>
      </p:cViewPr>
      <p:guideLst>
        <p:guide orient="horz" pos="177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74" d="100"/>
          <a:sy n="74" d="100"/>
        </p:scale>
        <p:origin x="2128" y="-11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6019751076180433"/>
          <c:y val="0.20293987125262095"/>
          <c:w val="0.67146350922966958"/>
          <c:h val="0.63075686323343527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explosion val="36"/>
          <c:dPt>
            <c:idx val="0"/>
            <c:bubble3D val="0"/>
            <c:spPr>
              <a:solidFill>
                <a:srgbClr val="CB6D5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A1BE-4928-B301-F599A2ECA2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A1BE-4928-B301-F599A2ECA2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A1BE-4928-B301-F599A2ECA24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A1BE-4928-B301-F599A2ECA24B}"/>
              </c:ext>
            </c:extLst>
          </c:dPt>
          <c:dLbls>
            <c:dLbl>
              <c:idx val="0"/>
              <c:layout>
                <c:manualLayout>
                  <c:x val="-1.7153797807877361E-2"/>
                  <c:y val="-0.325888964376721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r>
                      <a:rPr lang="en-US" sz="2000" dirty="0">
                        <a:solidFill>
                          <a:srgbClr val="CB6D51"/>
                        </a:solidFill>
                      </a:rPr>
                      <a:t>68,5</a:t>
                    </a:r>
                    <a:r>
                      <a:rPr lang="en-US" sz="2000" baseline="0" dirty="0">
                        <a:solidFill>
                          <a:srgbClr val="CB6D51"/>
                        </a:solidFill>
                      </a:rPr>
                      <a:t> %</a:t>
                    </a:r>
                    <a:endParaRPr lang="en-US" sz="2000" dirty="0">
                      <a:solidFill>
                        <a:srgbClr val="CB6D5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260185002440402"/>
                      <c:h val="0.1049686852366733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A1BE-4928-B301-F599A2ECA24B}"/>
                </c:ext>
              </c:extLst>
            </c:dLbl>
            <c:dLbl>
              <c:idx val="1"/>
              <c:layout>
                <c:manualLayout>
                  <c:x val="0.14923063913798432"/>
                  <c:y val="-7.327323008612202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r>
                      <a:rPr lang="en-US" sz="2000" dirty="0">
                        <a:solidFill>
                          <a:schemeClr val="tx1"/>
                        </a:solidFill>
                      </a:rPr>
                      <a:t>31,5</a:t>
                    </a:r>
                    <a:r>
                      <a:rPr lang="en-US" sz="2000" baseline="0" dirty="0">
                        <a:solidFill>
                          <a:schemeClr val="tx1"/>
                        </a:solidFill>
                      </a:rPr>
                      <a:t> %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tx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069586931202529"/>
                      <c:h val="0.1314032553651866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A1BE-4928-B301-F599A2ECA24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1BE-4928-B301-F599A2ECA24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A1BE-4928-B301-F599A2ECA2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chemeClr val="accent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2"/>
                <c:pt idx="0">
                  <c:v>Valeurs non nulles</c:v>
                </c:pt>
                <c:pt idx="1">
                  <c:v>Valeurs nulles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6.9</c:v>
                </c:pt>
                <c:pt idx="1">
                  <c:v>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BE-4928-B301-F599A2ECA24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11853719460204555"/>
          <c:y val="0.75928338576248733"/>
          <c:w val="0.80482836656685142"/>
          <c:h val="0.224594694435593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0362494753217268E-2"/>
          <c:y val="0.12577826079692084"/>
          <c:w val="0.81113336529626678"/>
          <c:h val="0.76096704077866317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explosion val="27"/>
          <c:dPt>
            <c:idx val="0"/>
            <c:bubble3D val="0"/>
            <c:spPr>
              <a:solidFill>
                <a:srgbClr val="CB6D5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4F9A-4995-9A9A-B68B5E0AC3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4F9A-4995-9A9A-B68B5E0AC3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4F9A-4995-9A9A-B68B5E0AC3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4F9A-4995-9A9A-B68B5E0AC3AF}"/>
              </c:ext>
            </c:extLst>
          </c:dPt>
          <c:dLbls>
            <c:dLbl>
              <c:idx val="0"/>
              <c:layout>
                <c:manualLayout>
                  <c:x val="4.5960900307331076E-2"/>
                  <c:y val="6.365713843055233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r>
                      <a:rPr lang="en-US" sz="2000" dirty="0">
                        <a:solidFill>
                          <a:srgbClr val="CB6D51"/>
                        </a:solidFill>
                      </a:rPr>
                      <a:t>13,</a:t>
                    </a:r>
                    <a:r>
                      <a:rPr lang="en-US" sz="2000" baseline="0" dirty="0">
                        <a:solidFill>
                          <a:srgbClr val="CB6D51"/>
                        </a:solidFill>
                      </a:rPr>
                      <a:t>9%</a:t>
                    </a:r>
                    <a:endParaRPr lang="en-US" sz="2000" dirty="0">
                      <a:solidFill>
                        <a:srgbClr val="CB6D5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260185002440402"/>
                      <c:h val="0.1049686852366733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4F9A-4995-9A9A-B68B5E0AC3AF}"/>
                </c:ext>
              </c:extLst>
            </c:dLbl>
            <c:dLbl>
              <c:idx val="1"/>
              <c:layout>
                <c:manualLayout>
                  <c:x val="0.69472758232702891"/>
                  <c:y val="-0.1409124808804923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r>
                      <a:rPr lang="en-US" sz="2000" baseline="0" dirty="0">
                        <a:solidFill>
                          <a:schemeClr val="tx1"/>
                        </a:solidFill>
                      </a:rPr>
                      <a:t>86,09 %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tx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069586931202529"/>
                      <c:h val="0.1314032553651866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4F9A-4995-9A9A-B68B5E0AC3A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F9A-4995-9A9A-B68B5E0AC3A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F9A-4995-9A9A-B68B5E0AC3A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chemeClr val="accent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2"/>
                <c:pt idx="0">
                  <c:v>Valeurs non nulles</c:v>
                </c:pt>
                <c:pt idx="1">
                  <c:v>Valeurs nulles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1.39</c:v>
                </c:pt>
                <c:pt idx="1">
                  <c:v>8.609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9A-4995-9A9A-B68B5E0AC3A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11853719460204555"/>
          <c:y val="0.75928338576248733"/>
          <c:w val="0.80482836656685142"/>
          <c:h val="0.224594694435593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58638D-B18C-EAC9-C17F-969582697D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B21BB0-C992-5410-BF62-A9916F4704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95E66-66B4-4DAC-8EC2-3B3CBB1DC344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09DE26-6351-8139-779C-DE3DCFACA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E90329-7311-6DA8-1B9C-BA5C27AE7D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91399-2CD0-4EFF-936A-1DABD39B5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394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4AEF5B6-88BD-3B65-9147-217DFB17F4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fr-FR" dirty="0"/>
              <a:t>Marème Dickel DIA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0F44D2-9D72-0F7D-7EE1-12F1F6F6D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EF449E13-277B-460F-A9E6-E541B0AAE36F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a0f900027_1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a0f900027_1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c73459845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c73459845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c73459845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c73459845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66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2A6C84D-DA44-92A4-08C9-089C8801F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094490" y="496461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fr-FR"/>
              <a:t>Marème Dickel DIA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A75D79D-C880-0219-6057-C1102CBBB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094490" y="496461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fr-FR"/>
              <a:t>Marème Dickel DIA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55B5D67-F564-F6E3-25ED-1D990642F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094490" y="496461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fr-FR"/>
              <a:t>Marème Dickel DIA</a:t>
            </a:r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C4ACD3A-AB08-E6C7-7C20-2E239D37E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094490" y="496461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fr-FR"/>
              <a:t>Marème Dickel DIA</a:t>
            </a:r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72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gif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gif"/><Relationship Id="rId2" Type="http://schemas.openxmlformats.org/officeDocument/2006/relationships/image" Target="../media/image53.png"/><Relationship Id="rId16" Type="http://schemas.openxmlformats.org/officeDocument/2006/relationships/image" Target="../media/image6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gif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svg"/><Relationship Id="rId7" Type="http://schemas.openxmlformats.org/officeDocument/2006/relationships/image" Target="../media/image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35.sv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53;p44">
            <a:extLst>
              <a:ext uri="{FF2B5EF4-FFF2-40B4-BE49-F238E27FC236}">
                <a16:creationId xmlns:a16="http://schemas.microsoft.com/office/drawing/2014/main" id="{7BF67418-4DFD-CE30-D6F2-A091824768E6}"/>
              </a:ext>
            </a:extLst>
          </p:cNvPr>
          <p:cNvGrpSpPr/>
          <p:nvPr/>
        </p:nvGrpSpPr>
        <p:grpSpPr>
          <a:xfrm>
            <a:off x="5059865" y="772775"/>
            <a:ext cx="3933895" cy="3755238"/>
            <a:chOff x="1410350" y="458825"/>
            <a:chExt cx="4602650" cy="4394275"/>
          </a:xfrm>
          <a:effectLst>
            <a:outerShdw blurRad="50800" dist="50800" dir="5400000" algn="ctr" rotWithShape="0">
              <a:srgbClr val="CB6D51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13" name="Google Shape;554;p44">
              <a:extLst>
                <a:ext uri="{FF2B5EF4-FFF2-40B4-BE49-F238E27FC236}">
                  <a16:creationId xmlns:a16="http://schemas.microsoft.com/office/drawing/2014/main" id="{CB26DA63-B9D1-E2B0-1734-F37B8FE817BE}"/>
                </a:ext>
              </a:extLst>
            </p:cNvPr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55;p44">
              <a:extLst>
                <a:ext uri="{FF2B5EF4-FFF2-40B4-BE49-F238E27FC236}">
                  <a16:creationId xmlns:a16="http://schemas.microsoft.com/office/drawing/2014/main" id="{8F0D0C9C-D3EA-2F66-F534-54AC13571948}"/>
                </a:ext>
              </a:extLst>
            </p:cNvPr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56;p44">
              <a:extLst>
                <a:ext uri="{FF2B5EF4-FFF2-40B4-BE49-F238E27FC236}">
                  <a16:creationId xmlns:a16="http://schemas.microsoft.com/office/drawing/2014/main" id="{8146E206-2B7F-AE36-AC1D-687A4341A443}"/>
                </a:ext>
              </a:extLst>
            </p:cNvPr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57;p44">
              <a:extLst>
                <a:ext uri="{FF2B5EF4-FFF2-40B4-BE49-F238E27FC236}">
                  <a16:creationId xmlns:a16="http://schemas.microsoft.com/office/drawing/2014/main" id="{38054EC8-77C6-6A80-2060-267741346406}"/>
                </a:ext>
              </a:extLst>
            </p:cNvPr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58;p44">
              <a:extLst>
                <a:ext uri="{FF2B5EF4-FFF2-40B4-BE49-F238E27FC236}">
                  <a16:creationId xmlns:a16="http://schemas.microsoft.com/office/drawing/2014/main" id="{B70810D5-2012-CAA1-6262-106A4282EDC1}"/>
                </a:ext>
              </a:extLst>
            </p:cNvPr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59;p44">
              <a:extLst>
                <a:ext uri="{FF2B5EF4-FFF2-40B4-BE49-F238E27FC236}">
                  <a16:creationId xmlns:a16="http://schemas.microsoft.com/office/drawing/2014/main" id="{D495AFD6-91B8-25B6-5CA4-4ABB22D6562C}"/>
                </a:ext>
              </a:extLst>
            </p:cNvPr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60;p44">
              <a:extLst>
                <a:ext uri="{FF2B5EF4-FFF2-40B4-BE49-F238E27FC236}">
                  <a16:creationId xmlns:a16="http://schemas.microsoft.com/office/drawing/2014/main" id="{D032DF40-F7BF-232E-F968-8766CC6CAA02}"/>
                </a:ext>
              </a:extLst>
            </p:cNvPr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61;p44">
              <a:extLst>
                <a:ext uri="{FF2B5EF4-FFF2-40B4-BE49-F238E27FC236}">
                  <a16:creationId xmlns:a16="http://schemas.microsoft.com/office/drawing/2014/main" id="{FCF018F6-61B8-8AD6-8FA1-631C86040DC0}"/>
                </a:ext>
              </a:extLst>
            </p:cNvPr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62;p44">
              <a:extLst>
                <a:ext uri="{FF2B5EF4-FFF2-40B4-BE49-F238E27FC236}">
                  <a16:creationId xmlns:a16="http://schemas.microsoft.com/office/drawing/2014/main" id="{B721BA49-06E2-E3AA-3A91-E9B6F83A5E7F}"/>
                </a:ext>
              </a:extLst>
            </p:cNvPr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63;p44">
              <a:extLst>
                <a:ext uri="{FF2B5EF4-FFF2-40B4-BE49-F238E27FC236}">
                  <a16:creationId xmlns:a16="http://schemas.microsoft.com/office/drawing/2014/main" id="{C8F852A4-A601-41EA-8D79-328C91F670B1}"/>
                </a:ext>
              </a:extLst>
            </p:cNvPr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64;p44">
              <a:extLst>
                <a:ext uri="{FF2B5EF4-FFF2-40B4-BE49-F238E27FC236}">
                  <a16:creationId xmlns:a16="http://schemas.microsoft.com/office/drawing/2014/main" id="{82501559-0243-69E8-D155-EF55379FD99A}"/>
                </a:ext>
              </a:extLst>
            </p:cNvPr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65;p44">
              <a:extLst>
                <a:ext uri="{FF2B5EF4-FFF2-40B4-BE49-F238E27FC236}">
                  <a16:creationId xmlns:a16="http://schemas.microsoft.com/office/drawing/2014/main" id="{698DF119-9E20-F576-2CE9-196CD48861B0}"/>
                </a:ext>
              </a:extLst>
            </p:cNvPr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66;p44">
              <a:extLst>
                <a:ext uri="{FF2B5EF4-FFF2-40B4-BE49-F238E27FC236}">
                  <a16:creationId xmlns:a16="http://schemas.microsoft.com/office/drawing/2014/main" id="{DDCB9A4A-8EA5-9366-94AB-C32B03C3E15E}"/>
                </a:ext>
              </a:extLst>
            </p:cNvPr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67;p44">
              <a:extLst>
                <a:ext uri="{FF2B5EF4-FFF2-40B4-BE49-F238E27FC236}">
                  <a16:creationId xmlns:a16="http://schemas.microsoft.com/office/drawing/2014/main" id="{DAA5C88C-B6D2-165E-29AE-E0B3112D8AAA}"/>
                </a:ext>
              </a:extLst>
            </p:cNvPr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68;p44">
              <a:extLst>
                <a:ext uri="{FF2B5EF4-FFF2-40B4-BE49-F238E27FC236}">
                  <a16:creationId xmlns:a16="http://schemas.microsoft.com/office/drawing/2014/main" id="{3A3DA3C7-96F3-AA14-338E-2DF0A5381485}"/>
                </a:ext>
              </a:extLst>
            </p:cNvPr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69;p44">
              <a:extLst>
                <a:ext uri="{FF2B5EF4-FFF2-40B4-BE49-F238E27FC236}">
                  <a16:creationId xmlns:a16="http://schemas.microsoft.com/office/drawing/2014/main" id="{B3863EE2-FDF9-6222-5B54-1E0F0BCB516B}"/>
                </a:ext>
              </a:extLst>
            </p:cNvPr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70;p44">
              <a:extLst>
                <a:ext uri="{FF2B5EF4-FFF2-40B4-BE49-F238E27FC236}">
                  <a16:creationId xmlns:a16="http://schemas.microsoft.com/office/drawing/2014/main" id="{75B8CA18-3EFE-EE8B-C160-90ABDCC8B459}"/>
                </a:ext>
              </a:extLst>
            </p:cNvPr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71;p44">
              <a:extLst>
                <a:ext uri="{FF2B5EF4-FFF2-40B4-BE49-F238E27FC236}">
                  <a16:creationId xmlns:a16="http://schemas.microsoft.com/office/drawing/2014/main" id="{28CBD397-FFEC-2F3F-A16A-B288AA207957}"/>
                </a:ext>
              </a:extLst>
            </p:cNvPr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72;p44">
              <a:extLst>
                <a:ext uri="{FF2B5EF4-FFF2-40B4-BE49-F238E27FC236}">
                  <a16:creationId xmlns:a16="http://schemas.microsoft.com/office/drawing/2014/main" id="{82E39751-1709-253B-6B6A-5A301C243E08}"/>
                </a:ext>
              </a:extLst>
            </p:cNvPr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73;p44">
              <a:extLst>
                <a:ext uri="{FF2B5EF4-FFF2-40B4-BE49-F238E27FC236}">
                  <a16:creationId xmlns:a16="http://schemas.microsoft.com/office/drawing/2014/main" id="{EE218E72-AABF-8459-257D-D2CE40338550}"/>
                </a:ext>
              </a:extLst>
            </p:cNvPr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74;p44">
              <a:extLst>
                <a:ext uri="{FF2B5EF4-FFF2-40B4-BE49-F238E27FC236}">
                  <a16:creationId xmlns:a16="http://schemas.microsoft.com/office/drawing/2014/main" id="{85F3B9B9-ECCD-7473-6A9C-64BCE2DF4A6D}"/>
                </a:ext>
              </a:extLst>
            </p:cNvPr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75;p44">
              <a:extLst>
                <a:ext uri="{FF2B5EF4-FFF2-40B4-BE49-F238E27FC236}">
                  <a16:creationId xmlns:a16="http://schemas.microsoft.com/office/drawing/2014/main" id="{ED2845FE-472A-ABC4-6FC0-3CA048B703F4}"/>
                </a:ext>
              </a:extLst>
            </p:cNvPr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76;p44">
              <a:extLst>
                <a:ext uri="{FF2B5EF4-FFF2-40B4-BE49-F238E27FC236}">
                  <a16:creationId xmlns:a16="http://schemas.microsoft.com/office/drawing/2014/main" id="{4027D655-F94B-96CB-298C-D9A2970EAD61}"/>
                </a:ext>
              </a:extLst>
            </p:cNvPr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77;p44">
              <a:extLst>
                <a:ext uri="{FF2B5EF4-FFF2-40B4-BE49-F238E27FC236}">
                  <a16:creationId xmlns:a16="http://schemas.microsoft.com/office/drawing/2014/main" id="{0916C147-05B1-B06D-9D07-91630CFE3143}"/>
                </a:ext>
              </a:extLst>
            </p:cNvPr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78;p44">
              <a:extLst>
                <a:ext uri="{FF2B5EF4-FFF2-40B4-BE49-F238E27FC236}">
                  <a16:creationId xmlns:a16="http://schemas.microsoft.com/office/drawing/2014/main" id="{7FD3F7FD-9CB8-5379-18B6-BFB18D8E0DCD}"/>
                </a:ext>
              </a:extLst>
            </p:cNvPr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79;p44">
              <a:extLst>
                <a:ext uri="{FF2B5EF4-FFF2-40B4-BE49-F238E27FC236}">
                  <a16:creationId xmlns:a16="http://schemas.microsoft.com/office/drawing/2014/main" id="{F0969D64-8C6E-3C72-D319-24AE33F69DC6}"/>
                </a:ext>
              </a:extLst>
            </p:cNvPr>
            <p:cNvSpPr/>
            <p:nvPr/>
          </p:nvSpPr>
          <p:spPr>
            <a:xfrm>
              <a:off x="2286800" y="1506525"/>
              <a:ext cx="40050" cy="81775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80;p44">
              <a:extLst>
                <a:ext uri="{FF2B5EF4-FFF2-40B4-BE49-F238E27FC236}">
                  <a16:creationId xmlns:a16="http://schemas.microsoft.com/office/drawing/2014/main" id="{B91FB149-D9C0-89A8-51DC-B9E72F9B4959}"/>
                </a:ext>
              </a:extLst>
            </p:cNvPr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81;p44">
              <a:extLst>
                <a:ext uri="{FF2B5EF4-FFF2-40B4-BE49-F238E27FC236}">
                  <a16:creationId xmlns:a16="http://schemas.microsoft.com/office/drawing/2014/main" id="{FDAEAA47-C48A-BB48-7846-66E4AE0920B0}"/>
                </a:ext>
              </a:extLst>
            </p:cNvPr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82;p44">
              <a:extLst>
                <a:ext uri="{FF2B5EF4-FFF2-40B4-BE49-F238E27FC236}">
                  <a16:creationId xmlns:a16="http://schemas.microsoft.com/office/drawing/2014/main" id="{7A2783A3-1C44-D470-19AF-F15E3D38FCC7}"/>
                </a:ext>
              </a:extLst>
            </p:cNvPr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83;p44">
              <a:extLst>
                <a:ext uri="{FF2B5EF4-FFF2-40B4-BE49-F238E27FC236}">
                  <a16:creationId xmlns:a16="http://schemas.microsoft.com/office/drawing/2014/main" id="{9AFB3F0D-A601-8EC5-EC50-3B03381F5F8C}"/>
                </a:ext>
              </a:extLst>
            </p:cNvPr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84;p44">
              <a:extLst>
                <a:ext uri="{FF2B5EF4-FFF2-40B4-BE49-F238E27FC236}">
                  <a16:creationId xmlns:a16="http://schemas.microsoft.com/office/drawing/2014/main" id="{8747AA27-25BC-F03D-2456-EDE80E8C4336}"/>
                </a:ext>
              </a:extLst>
            </p:cNvPr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85;p44">
              <a:extLst>
                <a:ext uri="{FF2B5EF4-FFF2-40B4-BE49-F238E27FC236}">
                  <a16:creationId xmlns:a16="http://schemas.microsoft.com/office/drawing/2014/main" id="{EA02D0AE-2549-006C-1141-7C91D3E6C7B2}"/>
                </a:ext>
              </a:extLst>
            </p:cNvPr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86;p44">
              <a:extLst>
                <a:ext uri="{FF2B5EF4-FFF2-40B4-BE49-F238E27FC236}">
                  <a16:creationId xmlns:a16="http://schemas.microsoft.com/office/drawing/2014/main" id="{4DE40E03-890C-BBB1-B89B-0DD563C3E36A}"/>
                </a:ext>
              </a:extLst>
            </p:cNvPr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87;p44">
              <a:extLst>
                <a:ext uri="{FF2B5EF4-FFF2-40B4-BE49-F238E27FC236}">
                  <a16:creationId xmlns:a16="http://schemas.microsoft.com/office/drawing/2014/main" id="{D0B7F908-7EA2-1CB3-FDF9-E875A4AA31C3}"/>
                </a:ext>
              </a:extLst>
            </p:cNvPr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88;p44">
              <a:extLst>
                <a:ext uri="{FF2B5EF4-FFF2-40B4-BE49-F238E27FC236}">
                  <a16:creationId xmlns:a16="http://schemas.microsoft.com/office/drawing/2014/main" id="{7C90E14C-8648-C1C5-1951-BB396FA8F1B3}"/>
                </a:ext>
              </a:extLst>
            </p:cNvPr>
            <p:cNvSpPr/>
            <p:nvPr/>
          </p:nvSpPr>
          <p:spPr>
            <a:xfrm>
              <a:off x="2351850" y="2123625"/>
              <a:ext cx="488700" cy="570426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89;p44">
              <a:extLst>
                <a:ext uri="{FF2B5EF4-FFF2-40B4-BE49-F238E27FC236}">
                  <a16:creationId xmlns:a16="http://schemas.microsoft.com/office/drawing/2014/main" id="{21B6123B-4F67-E3C5-5116-3FB14E8C55DD}"/>
                </a:ext>
              </a:extLst>
            </p:cNvPr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90;p44">
              <a:extLst>
                <a:ext uri="{FF2B5EF4-FFF2-40B4-BE49-F238E27FC236}">
                  <a16:creationId xmlns:a16="http://schemas.microsoft.com/office/drawing/2014/main" id="{19CDE3C0-35DD-3CB5-3D25-1E31319A35F3}"/>
                </a:ext>
              </a:extLst>
            </p:cNvPr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91;p44">
              <a:extLst>
                <a:ext uri="{FF2B5EF4-FFF2-40B4-BE49-F238E27FC236}">
                  <a16:creationId xmlns:a16="http://schemas.microsoft.com/office/drawing/2014/main" id="{79C19B24-B05F-2999-8E1D-9C498AB874A7}"/>
                </a:ext>
              </a:extLst>
            </p:cNvPr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92;p44">
              <a:extLst>
                <a:ext uri="{FF2B5EF4-FFF2-40B4-BE49-F238E27FC236}">
                  <a16:creationId xmlns:a16="http://schemas.microsoft.com/office/drawing/2014/main" id="{A69216B9-6FFB-F6B8-D480-8B5C9E280F85}"/>
                </a:ext>
              </a:extLst>
            </p:cNvPr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93;p44">
              <a:extLst>
                <a:ext uri="{FF2B5EF4-FFF2-40B4-BE49-F238E27FC236}">
                  <a16:creationId xmlns:a16="http://schemas.microsoft.com/office/drawing/2014/main" id="{9C809F78-D0D4-0510-E16F-22C285E9F55A}"/>
                </a:ext>
              </a:extLst>
            </p:cNvPr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94;p44">
              <a:extLst>
                <a:ext uri="{FF2B5EF4-FFF2-40B4-BE49-F238E27FC236}">
                  <a16:creationId xmlns:a16="http://schemas.microsoft.com/office/drawing/2014/main" id="{FB144EA4-CBA8-C580-DC52-53ADD1AF4261}"/>
                </a:ext>
              </a:extLst>
            </p:cNvPr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95;p44">
              <a:extLst>
                <a:ext uri="{FF2B5EF4-FFF2-40B4-BE49-F238E27FC236}">
                  <a16:creationId xmlns:a16="http://schemas.microsoft.com/office/drawing/2014/main" id="{006AB256-05A7-4693-4501-D6FB4B7C381E}"/>
                </a:ext>
              </a:extLst>
            </p:cNvPr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96;p44">
              <a:extLst>
                <a:ext uri="{FF2B5EF4-FFF2-40B4-BE49-F238E27FC236}">
                  <a16:creationId xmlns:a16="http://schemas.microsoft.com/office/drawing/2014/main" id="{6D814FBC-26C6-8DFE-BCC2-C4DEC4FD9BA3}"/>
                </a:ext>
              </a:extLst>
            </p:cNvPr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97;p44">
              <a:extLst>
                <a:ext uri="{FF2B5EF4-FFF2-40B4-BE49-F238E27FC236}">
                  <a16:creationId xmlns:a16="http://schemas.microsoft.com/office/drawing/2014/main" id="{75A22E85-E4D1-96BB-CB2D-35BFC1179A85}"/>
                </a:ext>
              </a:extLst>
            </p:cNvPr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98;p44">
              <a:extLst>
                <a:ext uri="{FF2B5EF4-FFF2-40B4-BE49-F238E27FC236}">
                  <a16:creationId xmlns:a16="http://schemas.microsoft.com/office/drawing/2014/main" id="{1B783054-6BFF-C92F-317D-000DC7F2C7C6}"/>
                </a:ext>
              </a:extLst>
            </p:cNvPr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99;p44">
              <a:extLst>
                <a:ext uri="{FF2B5EF4-FFF2-40B4-BE49-F238E27FC236}">
                  <a16:creationId xmlns:a16="http://schemas.microsoft.com/office/drawing/2014/main" id="{82216FE3-5E47-34A6-6325-19A62E5CF0E9}"/>
                </a:ext>
              </a:extLst>
            </p:cNvPr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600;p44">
              <a:extLst>
                <a:ext uri="{FF2B5EF4-FFF2-40B4-BE49-F238E27FC236}">
                  <a16:creationId xmlns:a16="http://schemas.microsoft.com/office/drawing/2014/main" id="{7DA8288B-561A-F185-F350-20A9641333A9}"/>
                </a:ext>
              </a:extLst>
            </p:cNvPr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601;p44">
              <a:extLst>
                <a:ext uri="{FF2B5EF4-FFF2-40B4-BE49-F238E27FC236}">
                  <a16:creationId xmlns:a16="http://schemas.microsoft.com/office/drawing/2014/main" id="{85668E9C-4478-40E4-48CE-D58DC4CC8BE0}"/>
                </a:ext>
              </a:extLst>
            </p:cNvPr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602;p44">
              <a:extLst>
                <a:ext uri="{FF2B5EF4-FFF2-40B4-BE49-F238E27FC236}">
                  <a16:creationId xmlns:a16="http://schemas.microsoft.com/office/drawing/2014/main" id="{25812493-778E-5BC3-E90C-0A582333A4E0}"/>
                </a:ext>
              </a:extLst>
            </p:cNvPr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603;p44">
              <a:extLst>
                <a:ext uri="{FF2B5EF4-FFF2-40B4-BE49-F238E27FC236}">
                  <a16:creationId xmlns:a16="http://schemas.microsoft.com/office/drawing/2014/main" id="{00F29F01-4238-380A-4C15-F5B88639E3E8}"/>
                </a:ext>
              </a:extLst>
            </p:cNvPr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604;p44">
              <a:extLst>
                <a:ext uri="{FF2B5EF4-FFF2-40B4-BE49-F238E27FC236}">
                  <a16:creationId xmlns:a16="http://schemas.microsoft.com/office/drawing/2014/main" id="{CD9C0DFB-56EC-2924-1FED-A947F919A007}"/>
                </a:ext>
              </a:extLst>
            </p:cNvPr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605;p44">
              <a:extLst>
                <a:ext uri="{FF2B5EF4-FFF2-40B4-BE49-F238E27FC236}">
                  <a16:creationId xmlns:a16="http://schemas.microsoft.com/office/drawing/2014/main" id="{8C7B60F9-354E-70E7-DBCE-7A3E2E44A33B}"/>
                </a:ext>
              </a:extLst>
            </p:cNvPr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606;p44">
              <a:extLst>
                <a:ext uri="{FF2B5EF4-FFF2-40B4-BE49-F238E27FC236}">
                  <a16:creationId xmlns:a16="http://schemas.microsoft.com/office/drawing/2014/main" id="{06691561-AF8D-63CA-EBF7-90ED039CC3AE}"/>
                </a:ext>
              </a:extLst>
            </p:cNvPr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607;p44">
              <a:extLst>
                <a:ext uri="{FF2B5EF4-FFF2-40B4-BE49-F238E27FC236}">
                  <a16:creationId xmlns:a16="http://schemas.microsoft.com/office/drawing/2014/main" id="{04602BA9-9675-A032-C364-1FD2E98F0C4E}"/>
                </a:ext>
              </a:extLst>
            </p:cNvPr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608;p44">
              <a:extLst>
                <a:ext uri="{FF2B5EF4-FFF2-40B4-BE49-F238E27FC236}">
                  <a16:creationId xmlns:a16="http://schemas.microsoft.com/office/drawing/2014/main" id="{A112A69E-52D1-3E22-D70E-547EBC9072E1}"/>
                </a:ext>
              </a:extLst>
            </p:cNvPr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609;p44">
              <a:extLst>
                <a:ext uri="{FF2B5EF4-FFF2-40B4-BE49-F238E27FC236}">
                  <a16:creationId xmlns:a16="http://schemas.microsoft.com/office/drawing/2014/main" id="{B549663E-C6C6-CD9D-CEB0-F065FE45AB30}"/>
                </a:ext>
              </a:extLst>
            </p:cNvPr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610;p44">
              <a:extLst>
                <a:ext uri="{FF2B5EF4-FFF2-40B4-BE49-F238E27FC236}">
                  <a16:creationId xmlns:a16="http://schemas.microsoft.com/office/drawing/2014/main" id="{D219E4B6-0BCA-C928-85B3-24E1FFB1901E}"/>
                </a:ext>
              </a:extLst>
            </p:cNvPr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611;p44">
              <a:extLst>
                <a:ext uri="{FF2B5EF4-FFF2-40B4-BE49-F238E27FC236}">
                  <a16:creationId xmlns:a16="http://schemas.microsoft.com/office/drawing/2014/main" id="{06443469-4245-5E14-7A1A-E40912A483AE}"/>
                </a:ext>
              </a:extLst>
            </p:cNvPr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12;p44">
              <a:extLst>
                <a:ext uri="{FF2B5EF4-FFF2-40B4-BE49-F238E27FC236}">
                  <a16:creationId xmlns:a16="http://schemas.microsoft.com/office/drawing/2014/main" id="{792D9706-A6E6-5AF1-BE47-B9ABD587E4CE}"/>
                </a:ext>
              </a:extLst>
            </p:cNvPr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13;p44">
              <a:extLst>
                <a:ext uri="{FF2B5EF4-FFF2-40B4-BE49-F238E27FC236}">
                  <a16:creationId xmlns:a16="http://schemas.microsoft.com/office/drawing/2014/main" id="{A558090D-1196-6E34-2A4D-2894207AC745}"/>
                </a:ext>
              </a:extLst>
            </p:cNvPr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14;p44">
              <a:extLst>
                <a:ext uri="{FF2B5EF4-FFF2-40B4-BE49-F238E27FC236}">
                  <a16:creationId xmlns:a16="http://schemas.microsoft.com/office/drawing/2014/main" id="{9494235E-F1E3-3231-D59B-030A789081D5}"/>
                </a:ext>
              </a:extLst>
            </p:cNvPr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15;p44">
              <a:extLst>
                <a:ext uri="{FF2B5EF4-FFF2-40B4-BE49-F238E27FC236}">
                  <a16:creationId xmlns:a16="http://schemas.microsoft.com/office/drawing/2014/main" id="{F650A1D6-99DB-0499-0B34-9B61702B4991}"/>
                </a:ext>
              </a:extLst>
            </p:cNvPr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16;p44">
              <a:extLst>
                <a:ext uri="{FF2B5EF4-FFF2-40B4-BE49-F238E27FC236}">
                  <a16:creationId xmlns:a16="http://schemas.microsoft.com/office/drawing/2014/main" id="{9446A9A7-153F-4D30-C546-9F6355C1BF3B}"/>
                </a:ext>
              </a:extLst>
            </p:cNvPr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617;p44">
              <a:extLst>
                <a:ext uri="{FF2B5EF4-FFF2-40B4-BE49-F238E27FC236}">
                  <a16:creationId xmlns:a16="http://schemas.microsoft.com/office/drawing/2014/main" id="{FE1754F0-11DD-9F32-3EFF-5F7F11B3A249}"/>
                </a:ext>
              </a:extLst>
            </p:cNvPr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18;p44">
              <a:extLst>
                <a:ext uri="{FF2B5EF4-FFF2-40B4-BE49-F238E27FC236}">
                  <a16:creationId xmlns:a16="http://schemas.microsoft.com/office/drawing/2014/main" id="{03663F3F-FF64-3B56-E3B4-1768207A0C4E}"/>
                </a:ext>
              </a:extLst>
            </p:cNvPr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19;p44">
              <a:extLst>
                <a:ext uri="{FF2B5EF4-FFF2-40B4-BE49-F238E27FC236}">
                  <a16:creationId xmlns:a16="http://schemas.microsoft.com/office/drawing/2014/main" id="{3D5496E0-5C5E-A390-8834-B5D9CE9A08FD}"/>
                </a:ext>
              </a:extLst>
            </p:cNvPr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620;p44">
              <a:extLst>
                <a:ext uri="{FF2B5EF4-FFF2-40B4-BE49-F238E27FC236}">
                  <a16:creationId xmlns:a16="http://schemas.microsoft.com/office/drawing/2014/main" id="{CDB9BBC7-3F14-B984-848D-35768A7DB32A}"/>
                </a:ext>
              </a:extLst>
            </p:cNvPr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21;p44">
              <a:extLst>
                <a:ext uri="{FF2B5EF4-FFF2-40B4-BE49-F238E27FC236}">
                  <a16:creationId xmlns:a16="http://schemas.microsoft.com/office/drawing/2014/main" id="{446C126F-52C2-E229-0F4C-D428AA32DC8B}"/>
                </a:ext>
              </a:extLst>
            </p:cNvPr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22;p44">
              <a:extLst>
                <a:ext uri="{FF2B5EF4-FFF2-40B4-BE49-F238E27FC236}">
                  <a16:creationId xmlns:a16="http://schemas.microsoft.com/office/drawing/2014/main" id="{732FBDC4-D0B0-E6BA-0D86-A894599F154B}"/>
                </a:ext>
              </a:extLst>
            </p:cNvPr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23;p44">
              <a:extLst>
                <a:ext uri="{FF2B5EF4-FFF2-40B4-BE49-F238E27FC236}">
                  <a16:creationId xmlns:a16="http://schemas.microsoft.com/office/drawing/2014/main" id="{47A01AA5-B3F5-46E0-4A2A-75540DA95223}"/>
                </a:ext>
              </a:extLst>
            </p:cNvPr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24;p44">
              <a:extLst>
                <a:ext uri="{FF2B5EF4-FFF2-40B4-BE49-F238E27FC236}">
                  <a16:creationId xmlns:a16="http://schemas.microsoft.com/office/drawing/2014/main" id="{2CF3F9A8-3FF3-6FDB-E9ED-17BE51D46E7B}"/>
                </a:ext>
              </a:extLst>
            </p:cNvPr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25;p44">
              <a:extLst>
                <a:ext uri="{FF2B5EF4-FFF2-40B4-BE49-F238E27FC236}">
                  <a16:creationId xmlns:a16="http://schemas.microsoft.com/office/drawing/2014/main" id="{FDEB56EB-7F70-E7A3-B5CC-82B821CAA3A1}"/>
                </a:ext>
              </a:extLst>
            </p:cNvPr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26;p44">
              <a:extLst>
                <a:ext uri="{FF2B5EF4-FFF2-40B4-BE49-F238E27FC236}">
                  <a16:creationId xmlns:a16="http://schemas.microsoft.com/office/drawing/2014/main" id="{9D78A17D-942E-1829-A82A-8EE55E02AE1C}"/>
                </a:ext>
              </a:extLst>
            </p:cNvPr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27;p44">
              <a:extLst>
                <a:ext uri="{FF2B5EF4-FFF2-40B4-BE49-F238E27FC236}">
                  <a16:creationId xmlns:a16="http://schemas.microsoft.com/office/drawing/2014/main" id="{A4E2246D-1357-1C70-D0DC-9574624351E0}"/>
                </a:ext>
              </a:extLst>
            </p:cNvPr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28;p44">
              <a:extLst>
                <a:ext uri="{FF2B5EF4-FFF2-40B4-BE49-F238E27FC236}">
                  <a16:creationId xmlns:a16="http://schemas.microsoft.com/office/drawing/2014/main" id="{678A37D3-8E4F-C278-F1C0-7272ECC45719}"/>
                </a:ext>
              </a:extLst>
            </p:cNvPr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29;p44">
              <a:extLst>
                <a:ext uri="{FF2B5EF4-FFF2-40B4-BE49-F238E27FC236}">
                  <a16:creationId xmlns:a16="http://schemas.microsoft.com/office/drawing/2014/main" id="{E9D9B255-4C0E-693A-FB58-8CAEEDE4E4CF}"/>
                </a:ext>
              </a:extLst>
            </p:cNvPr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30;p44">
              <a:extLst>
                <a:ext uri="{FF2B5EF4-FFF2-40B4-BE49-F238E27FC236}">
                  <a16:creationId xmlns:a16="http://schemas.microsoft.com/office/drawing/2014/main" id="{C6609E68-58CE-B06C-9796-301206E1AE6D}"/>
                </a:ext>
              </a:extLst>
            </p:cNvPr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31;p44">
              <a:extLst>
                <a:ext uri="{FF2B5EF4-FFF2-40B4-BE49-F238E27FC236}">
                  <a16:creationId xmlns:a16="http://schemas.microsoft.com/office/drawing/2014/main" id="{64B5990A-9EB3-DDC6-7441-76EE0DAB8055}"/>
                </a:ext>
              </a:extLst>
            </p:cNvPr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32;p44">
              <a:extLst>
                <a:ext uri="{FF2B5EF4-FFF2-40B4-BE49-F238E27FC236}">
                  <a16:creationId xmlns:a16="http://schemas.microsoft.com/office/drawing/2014/main" id="{6382A370-00E3-E69B-335A-938BA247D94D}"/>
                </a:ext>
              </a:extLst>
            </p:cNvPr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33;p44">
              <a:extLst>
                <a:ext uri="{FF2B5EF4-FFF2-40B4-BE49-F238E27FC236}">
                  <a16:creationId xmlns:a16="http://schemas.microsoft.com/office/drawing/2014/main" id="{5A864146-D2D7-4FCA-8735-E6A2F2F38E1E}"/>
                </a:ext>
              </a:extLst>
            </p:cNvPr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34;p44">
              <a:extLst>
                <a:ext uri="{FF2B5EF4-FFF2-40B4-BE49-F238E27FC236}">
                  <a16:creationId xmlns:a16="http://schemas.microsoft.com/office/drawing/2014/main" id="{5B8ACD36-7226-7826-3941-700694607AAE}"/>
                </a:ext>
              </a:extLst>
            </p:cNvPr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35;p44">
              <a:extLst>
                <a:ext uri="{FF2B5EF4-FFF2-40B4-BE49-F238E27FC236}">
                  <a16:creationId xmlns:a16="http://schemas.microsoft.com/office/drawing/2014/main" id="{D27F4DE8-3827-3145-DEF8-2C9E914C32F6}"/>
                </a:ext>
              </a:extLst>
            </p:cNvPr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36;p44">
              <a:extLst>
                <a:ext uri="{FF2B5EF4-FFF2-40B4-BE49-F238E27FC236}">
                  <a16:creationId xmlns:a16="http://schemas.microsoft.com/office/drawing/2014/main" id="{12295E53-BB8F-2A2C-238F-2373E3AB061F}"/>
                </a:ext>
              </a:extLst>
            </p:cNvPr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37;p44">
              <a:extLst>
                <a:ext uri="{FF2B5EF4-FFF2-40B4-BE49-F238E27FC236}">
                  <a16:creationId xmlns:a16="http://schemas.microsoft.com/office/drawing/2014/main" id="{9463656F-A43A-9832-E2A2-D16382B65018}"/>
                </a:ext>
              </a:extLst>
            </p:cNvPr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38;p44">
              <a:extLst>
                <a:ext uri="{FF2B5EF4-FFF2-40B4-BE49-F238E27FC236}">
                  <a16:creationId xmlns:a16="http://schemas.microsoft.com/office/drawing/2014/main" id="{8E4E850D-7D60-9421-B6A8-03375F042A58}"/>
                </a:ext>
              </a:extLst>
            </p:cNvPr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39;p44">
              <a:extLst>
                <a:ext uri="{FF2B5EF4-FFF2-40B4-BE49-F238E27FC236}">
                  <a16:creationId xmlns:a16="http://schemas.microsoft.com/office/drawing/2014/main" id="{7279BBF1-79CC-52A3-6DB9-2AB109373199}"/>
                </a:ext>
              </a:extLst>
            </p:cNvPr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40;p44">
              <a:extLst>
                <a:ext uri="{FF2B5EF4-FFF2-40B4-BE49-F238E27FC236}">
                  <a16:creationId xmlns:a16="http://schemas.microsoft.com/office/drawing/2014/main" id="{F9E14753-F5CF-7C56-7641-D8797CA73546}"/>
                </a:ext>
              </a:extLst>
            </p:cNvPr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41;p44">
              <a:extLst>
                <a:ext uri="{FF2B5EF4-FFF2-40B4-BE49-F238E27FC236}">
                  <a16:creationId xmlns:a16="http://schemas.microsoft.com/office/drawing/2014/main" id="{0AFAF1CB-72E5-94CE-A9D3-231340E5E8FF}"/>
                </a:ext>
              </a:extLst>
            </p:cNvPr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42;p44">
              <a:extLst>
                <a:ext uri="{FF2B5EF4-FFF2-40B4-BE49-F238E27FC236}">
                  <a16:creationId xmlns:a16="http://schemas.microsoft.com/office/drawing/2014/main" id="{4ACEF7C3-DCB7-5CD6-D128-FC60342A8A95}"/>
                </a:ext>
              </a:extLst>
            </p:cNvPr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43;p44">
              <a:extLst>
                <a:ext uri="{FF2B5EF4-FFF2-40B4-BE49-F238E27FC236}">
                  <a16:creationId xmlns:a16="http://schemas.microsoft.com/office/drawing/2014/main" id="{63DADAAE-F44C-A77B-0F69-E308F80E6521}"/>
                </a:ext>
              </a:extLst>
            </p:cNvPr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44;p44">
              <a:extLst>
                <a:ext uri="{FF2B5EF4-FFF2-40B4-BE49-F238E27FC236}">
                  <a16:creationId xmlns:a16="http://schemas.microsoft.com/office/drawing/2014/main" id="{2420975B-B11B-E090-68F6-2C27B75BDE0F}"/>
                </a:ext>
              </a:extLst>
            </p:cNvPr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45;p44">
              <a:extLst>
                <a:ext uri="{FF2B5EF4-FFF2-40B4-BE49-F238E27FC236}">
                  <a16:creationId xmlns:a16="http://schemas.microsoft.com/office/drawing/2014/main" id="{5EA11873-BD4B-973A-8F78-8130424F4AC5}"/>
                </a:ext>
              </a:extLst>
            </p:cNvPr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46;p44">
              <a:extLst>
                <a:ext uri="{FF2B5EF4-FFF2-40B4-BE49-F238E27FC236}">
                  <a16:creationId xmlns:a16="http://schemas.microsoft.com/office/drawing/2014/main" id="{A002F9B6-732D-1790-3036-0BAB48E900F9}"/>
                </a:ext>
              </a:extLst>
            </p:cNvPr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47;p44">
              <a:extLst>
                <a:ext uri="{FF2B5EF4-FFF2-40B4-BE49-F238E27FC236}">
                  <a16:creationId xmlns:a16="http://schemas.microsoft.com/office/drawing/2014/main" id="{E1CD84C4-B1E4-565F-BEE2-42345ABDD118}"/>
                </a:ext>
              </a:extLst>
            </p:cNvPr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48;p44">
              <a:extLst>
                <a:ext uri="{FF2B5EF4-FFF2-40B4-BE49-F238E27FC236}">
                  <a16:creationId xmlns:a16="http://schemas.microsoft.com/office/drawing/2014/main" id="{6505449D-B6C1-74CF-AF73-2513EC1D4397}"/>
                </a:ext>
              </a:extLst>
            </p:cNvPr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49;p44">
              <a:extLst>
                <a:ext uri="{FF2B5EF4-FFF2-40B4-BE49-F238E27FC236}">
                  <a16:creationId xmlns:a16="http://schemas.microsoft.com/office/drawing/2014/main" id="{19ED0FD9-A907-45F9-63C6-A9BE5F2FEF55}"/>
                </a:ext>
              </a:extLst>
            </p:cNvPr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50;p44">
              <a:extLst>
                <a:ext uri="{FF2B5EF4-FFF2-40B4-BE49-F238E27FC236}">
                  <a16:creationId xmlns:a16="http://schemas.microsoft.com/office/drawing/2014/main" id="{7F307577-CF94-ED97-364E-5A3916FE162B}"/>
                </a:ext>
              </a:extLst>
            </p:cNvPr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51;p44">
              <a:extLst>
                <a:ext uri="{FF2B5EF4-FFF2-40B4-BE49-F238E27FC236}">
                  <a16:creationId xmlns:a16="http://schemas.microsoft.com/office/drawing/2014/main" id="{DAD6DF05-FBD6-31E8-09B9-FD629D22684A}"/>
                </a:ext>
              </a:extLst>
            </p:cNvPr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52;p44">
              <a:extLst>
                <a:ext uri="{FF2B5EF4-FFF2-40B4-BE49-F238E27FC236}">
                  <a16:creationId xmlns:a16="http://schemas.microsoft.com/office/drawing/2014/main" id="{6D1DA604-3F43-EF85-4545-CE0BED037038}"/>
                </a:ext>
              </a:extLst>
            </p:cNvPr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53;p44">
              <a:extLst>
                <a:ext uri="{FF2B5EF4-FFF2-40B4-BE49-F238E27FC236}">
                  <a16:creationId xmlns:a16="http://schemas.microsoft.com/office/drawing/2014/main" id="{D0266C91-8F43-8B5F-A58B-96833230EDCC}"/>
                </a:ext>
              </a:extLst>
            </p:cNvPr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54;p44">
              <a:extLst>
                <a:ext uri="{FF2B5EF4-FFF2-40B4-BE49-F238E27FC236}">
                  <a16:creationId xmlns:a16="http://schemas.microsoft.com/office/drawing/2014/main" id="{C12FE901-F517-8ED3-87BD-71A7CA2E3452}"/>
                </a:ext>
              </a:extLst>
            </p:cNvPr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55;p44">
              <a:extLst>
                <a:ext uri="{FF2B5EF4-FFF2-40B4-BE49-F238E27FC236}">
                  <a16:creationId xmlns:a16="http://schemas.microsoft.com/office/drawing/2014/main" id="{65A1FDEE-6287-ACC1-0DEB-5E33519BDE0C}"/>
                </a:ext>
              </a:extLst>
            </p:cNvPr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56;p44">
              <a:extLst>
                <a:ext uri="{FF2B5EF4-FFF2-40B4-BE49-F238E27FC236}">
                  <a16:creationId xmlns:a16="http://schemas.microsoft.com/office/drawing/2014/main" id="{CF71AE4D-B248-418E-FA46-61608565ABE3}"/>
                </a:ext>
              </a:extLst>
            </p:cNvPr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57;p44">
              <a:extLst>
                <a:ext uri="{FF2B5EF4-FFF2-40B4-BE49-F238E27FC236}">
                  <a16:creationId xmlns:a16="http://schemas.microsoft.com/office/drawing/2014/main" id="{1DFEBB81-370C-AB98-E3D7-7DCC8DC6D6DF}"/>
                </a:ext>
              </a:extLst>
            </p:cNvPr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58;p44">
              <a:extLst>
                <a:ext uri="{FF2B5EF4-FFF2-40B4-BE49-F238E27FC236}">
                  <a16:creationId xmlns:a16="http://schemas.microsoft.com/office/drawing/2014/main" id="{BDCFF5F3-75CD-DDFF-B1CB-DC99CA50FF4B}"/>
                </a:ext>
              </a:extLst>
            </p:cNvPr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59;p44">
              <a:extLst>
                <a:ext uri="{FF2B5EF4-FFF2-40B4-BE49-F238E27FC236}">
                  <a16:creationId xmlns:a16="http://schemas.microsoft.com/office/drawing/2014/main" id="{031A9968-1202-2B0C-6F26-89922DFB5459}"/>
                </a:ext>
              </a:extLst>
            </p:cNvPr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60;p44">
              <a:extLst>
                <a:ext uri="{FF2B5EF4-FFF2-40B4-BE49-F238E27FC236}">
                  <a16:creationId xmlns:a16="http://schemas.microsoft.com/office/drawing/2014/main" id="{FA7DA907-74AE-9E13-9FD3-431B9435AB6F}"/>
                </a:ext>
              </a:extLst>
            </p:cNvPr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61;p44">
              <a:extLst>
                <a:ext uri="{FF2B5EF4-FFF2-40B4-BE49-F238E27FC236}">
                  <a16:creationId xmlns:a16="http://schemas.microsoft.com/office/drawing/2014/main" id="{13D6A163-E18C-C366-54C0-131B144E90AE}"/>
                </a:ext>
              </a:extLst>
            </p:cNvPr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62;p44">
              <a:extLst>
                <a:ext uri="{FF2B5EF4-FFF2-40B4-BE49-F238E27FC236}">
                  <a16:creationId xmlns:a16="http://schemas.microsoft.com/office/drawing/2014/main" id="{E72E983E-195C-1D8A-C7BD-18A2C42ACE0B}"/>
                </a:ext>
              </a:extLst>
            </p:cNvPr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63;p44">
              <a:extLst>
                <a:ext uri="{FF2B5EF4-FFF2-40B4-BE49-F238E27FC236}">
                  <a16:creationId xmlns:a16="http://schemas.microsoft.com/office/drawing/2014/main" id="{4AB6500A-6F39-FAB8-1DC1-7A7C18F24D70}"/>
                </a:ext>
              </a:extLst>
            </p:cNvPr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64;p44">
              <a:extLst>
                <a:ext uri="{FF2B5EF4-FFF2-40B4-BE49-F238E27FC236}">
                  <a16:creationId xmlns:a16="http://schemas.microsoft.com/office/drawing/2014/main" id="{8D11B175-436C-A256-7DCB-6F914729463C}"/>
                </a:ext>
              </a:extLst>
            </p:cNvPr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65;p44">
              <a:extLst>
                <a:ext uri="{FF2B5EF4-FFF2-40B4-BE49-F238E27FC236}">
                  <a16:creationId xmlns:a16="http://schemas.microsoft.com/office/drawing/2014/main" id="{1AFE6CC9-ED3C-B7DC-B37B-5578FEA15297}"/>
                </a:ext>
              </a:extLst>
            </p:cNvPr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66;p44">
              <a:extLst>
                <a:ext uri="{FF2B5EF4-FFF2-40B4-BE49-F238E27FC236}">
                  <a16:creationId xmlns:a16="http://schemas.microsoft.com/office/drawing/2014/main" id="{0A0A0F6B-F060-A144-8B81-7A547884D70C}"/>
                </a:ext>
              </a:extLst>
            </p:cNvPr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67;p44">
              <a:extLst>
                <a:ext uri="{FF2B5EF4-FFF2-40B4-BE49-F238E27FC236}">
                  <a16:creationId xmlns:a16="http://schemas.microsoft.com/office/drawing/2014/main" id="{07AD0A0B-F82D-BF58-5E5A-8A9A34AD6CF5}"/>
                </a:ext>
              </a:extLst>
            </p:cNvPr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68;p44">
              <a:extLst>
                <a:ext uri="{FF2B5EF4-FFF2-40B4-BE49-F238E27FC236}">
                  <a16:creationId xmlns:a16="http://schemas.microsoft.com/office/drawing/2014/main" id="{5C176374-7711-3353-C930-7ADB857DEAFC}"/>
                </a:ext>
              </a:extLst>
            </p:cNvPr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69;p44">
              <a:extLst>
                <a:ext uri="{FF2B5EF4-FFF2-40B4-BE49-F238E27FC236}">
                  <a16:creationId xmlns:a16="http://schemas.microsoft.com/office/drawing/2014/main" id="{EB65C81C-43C0-70D8-7C97-6C9103495F3F}"/>
                </a:ext>
              </a:extLst>
            </p:cNvPr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70;p44">
              <a:extLst>
                <a:ext uri="{FF2B5EF4-FFF2-40B4-BE49-F238E27FC236}">
                  <a16:creationId xmlns:a16="http://schemas.microsoft.com/office/drawing/2014/main" id="{2C54B8CD-01E3-236B-DD6D-69D0CD979342}"/>
                </a:ext>
              </a:extLst>
            </p:cNvPr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71;p44">
              <a:extLst>
                <a:ext uri="{FF2B5EF4-FFF2-40B4-BE49-F238E27FC236}">
                  <a16:creationId xmlns:a16="http://schemas.microsoft.com/office/drawing/2014/main" id="{4465F618-8BDC-7EAA-496D-CD94FB359FA3}"/>
                </a:ext>
              </a:extLst>
            </p:cNvPr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72;p44">
              <a:extLst>
                <a:ext uri="{FF2B5EF4-FFF2-40B4-BE49-F238E27FC236}">
                  <a16:creationId xmlns:a16="http://schemas.microsoft.com/office/drawing/2014/main" id="{2649A14B-018B-2F99-BEFE-EDE9357A4A30}"/>
                </a:ext>
              </a:extLst>
            </p:cNvPr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73;p44">
              <a:extLst>
                <a:ext uri="{FF2B5EF4-FFF2-40B4-BE49-F238E27FC236}">
                  <a16:creationId xmlns:a16="http://schemas.microsoft.com/office/drawing/2014/main" id="{7AC9FEDE-A367-4A9F-472E-889C7AABFF13}"/>
                </a:ext>
              </a:extLst>
            </p:cNvPr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74;p44">
              <a:extLst>
                <a:ext uri="{FF2B5EF4-FFF2-40B4-BE49-F238E27FC236}">
                  <a16:creationId xmlns:a16="http://schemas.microsoft.com/office/drawing/2014/main" id="{2DA2DB0C-18F1-4163-033F-082C89B04FD6}"/>
                </a:ext>
              </a:extLst>
            </p:cNvPr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75;p44">
              <a:extLst>
                <a:ext uri="{FF2B5EF4-FFF2-40B4-BE49-F238E27FC236}">
                  <a16:creationId xmlns:a16="http://schemas.microsoft.com/office/drawing/2014/main" id="{5DE0C9C6-81C5-5475-949F-3DA5D9283410}"/>
                </a:ext>
              </a:extLst>
            </p:cNvPr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76;p44">
              <a:extLst>
                <a:ext uri="{FF2B5EF4-FFF2-40B4-BE49-F238E27FC236}">
                  <a16:creationId xmlns:a16="http://schemas.microsoft.com/office/drawing/2014/main" id="{D28C2E14-34E9-E360-E927-AD20D848DD3E}"/>
                </a:ext>
              </a:extLst>
            </p:cNvPr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77;p44">
              <a:extLst>
                <a:ext uri="{FF2B5EF4-FFF2-40B4-BE49-F238E27FC236}">
                  <a16:creationId xmlns:a16="http://schemas.microsoft.com/office/drawing/2014/main" id="{DB1158D5-0007-8371-E35C-0F525849A00C}"/>
                </a:ext>
              </a:extLst>
            </p:cNvPr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78;p44">
              <a:extLst>
                <a:ext uri="{FF2B5EF4-FFF2-40B4-BE49-F238E27FC236}">
                  <a16:creationId xmlns:a16="http://schemas.microsoft.com/office/drawing/2014/main" id="{1C72FD7A-5D72-A558-8D3F-F0ECE8397EF5}"/>
                </a:ext>
              </a:extLst>
            </p:cNvPr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79;p44">
              <a:extLst>
                <a:ext uri="{FF2B5EF4-FFF2-40B4-BE49-F238E27FC236}">
                  <a16:creationId xmlns:a16="http://schemas.microsoft.com/office/drawing/2014/main" id="{9ED6406F-51E8-DDB4-99D3-6FB5D8B64C0E}"/>
                </a:ext>
              </a:extLst>
            </p:cNvPr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80;p44">
              <a:extLst>
                <a:ext uri="{FF2B5EF4-FFF2-40B4-BE49-F238E27FC236}">
                  <a16:creationId xmlns:a16="http://schemas.microsoft.com/office/drawing/2014/main" id="{E784C726-C308-A6C0-6A38-9D8C8DE2B6C9}"/>
                </a:ext>
              </a:extLst>
            </p:cNvPr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81;p44">
              <a:extLst>
                <a:ext uri="{FF2B5EF4-FFF2-40B4-BE49-F238E27FC236}">
                  <a16:creationId xmlns:a16="http://schemas.microsoft.com/office/drawing/2014/main" id="{C95C32A2-8705-3658-5212-F8EA31FF95F1}"/>
                </a:ext>
              </a:extLst>
            </p:cNvPr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82;p44">
              <a:extLst>
                <a:ext uri="{FF2B5EF4-FFF2-40B4-BE49-F238E27FC236}">
                  <a16:creationId xmlns:a16="http://schemas.microsoft.com/office/drawing/2014/main" id="{1B80D51D-FDD7-51C3-A331-5463059D6E98}"/>
                </a:ext>
              </a:extLst>
            </p:cNvPr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83;p44">
              <a:extLst>
                <a:ext uri="{FF2B5EF4-FFF2-40B4-BE49-F238E27FC236}">
                  <a16:creationId xmlns:a16="http://schemas.microsoft.com/office/drawing/2014/main" id="{F22D9FBB-8D49-97C2-BFEA-0C932A86EBA3}"/>
                </a:ext>
              </a:extLst>
            </p:cNvPr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84;p44">
              <a:extLst>
                <a:ext uri="{FF2B5EF4-FFF2-40B4-BE49-F238E27FC236}">
                  <a16:creationId xmlns:a16="http://schemas.microsoft.com/office/drawing/2014/main" id="{E796C800-8CC3-21A4-3068-413769E656B7}"/>
                </a:ext>
              </a:extLst>
            </p:cNvPr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85;p44">
              <a:extLst>
                <a:ext uri="{FF2B5EF4-FFF2-40B4-BE49-F238E27FC236}">
                  <a16:creationId xmlns:a16="http://schemas.microsoft.com/office/drawing/2014/main" id="{39474557-74E2-5656-B871-550F49502222}"/>
                </a:ext>
              </a:extLst>
            </p:cNvPr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86;p44">
              <a:extLst>
                <a:ext uri="{FF2B5EF4-FFF2-40B4-BE49-F238E27FC236}">
                  <a16:creationId xmlns:a16="http://schemas.microsoft.com/office/drawing/2014/main" id="{D3CB3EEC-18E2-F0AF-1663-099E077B00D3}"/>
                </a:ext>
              </a:extLst>
            </p:cNvPr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87;p44">
              <a:extLst>
                <a:ext uri="{FF2B5EF4-FFF2-40B4-BE49-F238E27FC236}">
                  <a16:creationId xmlns:a16="http://schemas.microsoft.com/office/drawing/2014/main" id="{428B9967-C6AA-5D13-35C7-F0FF0F8E9D28}"/>
                </a:ext>
              </a:extLst>
            </p:cNvPr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88;p44">
              <a:extLst>
                <a:ext uri="{FF2B5EF4-FFF2-40B4-BE49-F238E27FC236}">
                  <a16:creationId xmlns:a16="http://schemas.microsoft.com/office/drawing/2014/main" id="{45722244-2170-5D7E-3E28-2B05224CA215}"/>
                </a:ext>
              </a:extLst>
            </p:cNvPr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89;p44">
              <a:extLst>
                <a:ext uri="{FF2B5EF4-FFF2-40B4-BE49-F238E27FC236}">
                  <a16:creationId xmlns:a16="http://schemas.microsoft.com/office/drawing/2014/main" id="{2B240755-790E-009F-C22A-7A3E3953FB03}"/>
                </a:ext>
              </a:extLst>
            </p:cNvPr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90;p44">
              <a:extLst>
                <a:ext uri="{FF2B5EF4-FFF2-40B4-BE49-F238E27FC236}">
                  <a16:creationId xmlns:a16="http://schemas.microsoft.com/office/drawing/2014/main" id="{3A3FA570-2765-4C84-5AA6-FA8256AD2D1D}"/>
                </a:ext>
              </a:extLst>
            </p:cNvPr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91;p44">
              <a:extLst>
                <a:ext uri="{FF2B5EF4-FFF2-40B4-BE49-F238E27FC236}">
                  <a16:creationId xmlns:a16="http://schemas.microsoft.com/office/drawing/2014/main" id="{6F94FF69-C3AA-B18C-D24F-DA9B0B8B0A50}"/>
                </a:ext>
              </a:extLst>
            </p:cNvPr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92;p44">
              <a:extLst>
                <a:ext uri="{FF2B5EF4-FFF2-40B4-BE49-F238E27FC236}">
                  <a16:creationId xmlns:a16="http://schemas.microsoft.com/office/drawing/2014/main" id="{A851AC21-8DA7-F4C3-F203-E755084ACDBA}"/>
                </a:ext>
              </a:extLst>
            </p:cNvPr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93;p44">
              <a:extLst>
                <a:ext uri="{FF2B5EF4-FFF2-40B4-BE49-F238E27FC236}">
                  <a16:creationId xmlns:a16="http://schemas.microsoft.com/office/drawing/2014/main" id="{BBB7A26B-99C4-8D30-FF61-AE9860672616}"/>
                </a:ext>
              </a:extLst>
            </p:cNvPr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94;p44">
              <a:extLst>
                <a:ext uri="{FF2B5EF4-FFF2-40B4-BE49-F238E27FC236}">
                  <a16:creationId xmlns:a16="http://schemas.microsoft.com/office/drawing/2014/main" id="{10D84966-204B-1063-66DD-F7DCB79B82E1}"/>
                </a:ext>
              </a:extLst>
            </p:cNvPr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95;p44">
              <a:extLst>
                <a:ext uri="{FF2B5EF4-FFF2-40B4-BE49-F238E27FC236}">
                  <a16:creationId xmlns:a16="http://schemas.microsoft.com/office/drawing/2014/main" id="{E3B09458-EBD2-C1CD-6EFF-02CD65F8F3C0}"/>
                </a:ext>
              </a:extLst>
            </p:cNvPr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96;p44">
              <a:extLst>
                <a:ext uri="{FF2B5EF4-FFF2-40B4-BE49-F238E27FC236}">
                  <a16:creationId xmlns:a16="http://schemas.microsoft.com/office/drawing/2014/main" id="{CAEEB88B-9395-B0FC-DB97-DD210B5D438C}"/>
                </a:ext>
              </a:extLst>
            </p:cNvPr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97;p44">
              <a:extLst>
                <a:ext uri="{FF2B5EF4-FFF2-40B4-BE49-F238E27FC236}">
                  <a16:creationId xmlns:a16="http://schemas.microsoft.com/office/drawing/2014/main" id="{41DC74CD-A696-6911-9A17-3918D9C53CAB}"/>
                </a:ext>
              </a:extLst>
            </p:cNvPr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98;p44">
              <a:extLst>
                <a:ext uri="{FF2B5EF4-FFF2-40B4-BE49-F238E27FC236}">
                  <a16:creationId xmlns:a16="http://schemas.microsoft.com/office/drawing/2014/main" id="{855FBAE7-9624-4CA1-48E1-6AED5A357014}"/>
                </a:ext>
              </a:extLst>
            </p:cNvPr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99;p44">
              <a:extLst>
                <a:ext uri="{FF2B5EF4-FFF2-40B4-BE49-F238E27FC236}">
                  <a16:creationId xmlns:a16="http://schemas.microsoft.com/office/drawing/2014/main" id="{47BC8DC2-E406-5CBB-F05A-CADC76608020}"/>
                </a:ext>
              </a:extLst>
            </p:cNvPr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700;p44">
              <a:extLst>
                <a:ext uri="{FF2B5EF4-FFF2-40B4-BE49-F238E27FC236}">
                  <a16:creationId xmlns:a16="http://schemas.microsoft.com/office/drawing/2014/main" id="{B0B26090-2F22-ED28-2AFD-8B48093D1EF7}"/>
                </a:ext>
              </a:extLst>
            </p:cNvPr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701;p44">
              <a:extLst>
                <a:ext uri="{FF2B5EF4-FFF2-40B4-BE49-F238E27FC236}">
                  <a16:creationId xmlns:a16="http://schemas.microsoft.com/office/drawing/2014/main" id="{BC699CFE-9C8E-EEFD-E3D1-68A7ACABED5D}"/>
                </a:ext>
              </a:extLst>
            </p:cNvPr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702;p44">
              <a:extLst>
                <a:ext uri="{FF2B5EF4-FFF2-40B4-BE49-F238E27FC236}">
                  <a16:creationId xmlns:a16="http://schemas.microsoft.com/office/drawing/2014/main" id="{0B63C667-EF8B-AD30-5B13-040724DB3786}"/>
                </a:ext>
              </a:extLst>
            </p:cNvPr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703;p44">
              <a:extLst>
                <a:ext uri="{FF2B5EF4-FFF2-40B4-BE49-F238E27FC236}">
                  <a16:creationId xmlns:a16="http://schemas.microsoft.com/office/drawing/2014/main" id="{EEE02FE1-D367-EC54-928A-8141E7A37A81}"/>
                </a:ext>
              </a:extLst>
            </p:cNvPr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704;p44">
              <a:extLst>
                <a:ext uri="{FF2B5EF4-FFF2-40B4-BE49-F238E27FC236}">
                  <a16:creationId xmlns:a16="http://schemas.microsoft.com/office/drawing/2014/main" id="{D176C060-3A5C-5D75-CB29-24263AB513E5}"/>
                </a:ext>
              </a:extLst>
            </p:cNvPr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705;p44">
              <a:extLst>
                <a:ext uri="{FF2B5EF4-FFF2-40B4-BE49-F238E27FC236}">
                  <a16:creationId xmlns:a16="http://schemas.microsoft.com/office/drawing/2014/main" id="{52EDABCD-963C-7691-10AE-ABE0A92CAF58}"/>
                </a:ext>
              </a:extLst>
            </p:cNvPr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706;p44">
              <a:extLst>
                <a:ext uri="{FF2B5EF4-FFF2-40B4-BE49-F238E27FC236}">
                  <a16:creationId xmlns:a16="http://schemas.microsoft.com/office/drawing/2014/main" id="{E10F24FE-95C5-75C6-897F-ACDEDFBE2DCA}"/>
                </a:ext>
              </a:extLst>
            </p:cNvPr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707;p44">
              <a:extLst>
                <a:ext uri="{FF2B5EF4-FFF2-40B4-BE49-F238E27FC236}">
                  <a16:creationId xmlns:a16="http://schemas.microsoft.com/office/drawing/2014/main" id="{6BF0B3CD-CAA0-C39A-EEBE-63FDA13533F7}"/>
                </a:ext>
              </a:extLst>
            </p:cNvPr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708;p44">
              <a:extLst>
                <a:ext uri="{FF2B5EF4-FFF2-40B4-BE49-F238E27FC236}">
                  <a16:creationId xmlns:a16="http://schemas.microsoft.com/office/drawing/2014/main" id="{5CA8658A-DC6B-167A-D643-FB3B965C25F6}"/>
                </a:ext>
              </a:extLst>
            </p:cNvPr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709;p44">
              <a:extLst>
                <a:ext uri="{FF2B5EF4-FFF2-40B4-BE49-F238E27FC236}">
                  <a16:creationId xmlns:a16="http://schemas.microsoft.com/office/drawing/2014/main" id="{603036F8-088F-4DDA-47DF-1524476FA0FB}"/>
                </a:ext>
              </a:extLst>
            </p:cNvPr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710;p44">
              <a:extLst>
                <a:ext uri="{FF2B5EF4-FFF2-40B4-BE49-F238E27FC236}">
                  <a16:creationId xmlns:a16="http://schemas.microsoft.com/office/drawing/2014/main" id="{F5753AB1-BA0B-64E0-9DF5-A2BCE38381F9}"/>
                </a:ext>
              </a:extLst>
            </p:cNvPr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711;p44">
              <a:extLst>
                <a:ext uri="{FF2B5EF4-FFF2-40B4-BE49-F238E27FC236}">
                  <a16:creationId xmlns:a16="http://schemas.microsoft.com/office/drawing/2014/main" id="{A1847C8F-0220-EB8A-43F3-2643A6494EB3}"/>
                </a:ext>
              </a:extLst>
            </p:cNvPr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712;p44">
              <a:extLst>
                <a:ext uri="{FF2B5EF4-FFF2-40B4-BE49-F238E27FC236}">
                  <a16:creationId xmlns:a16="http://schemas.microsoft.com/office/drawing/2014/main" id="{99273006-59AD-D9B2-9642-6BA6B58E8E9A}"/>
                </a:ext>
              </a:extLst>
            </p:cNvPr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713;p44">
              <a:extLst>
                <a:ext uri="{FF2B5EF4-FFF2-40B4-BE49-F238E27FC236}">
                  <a16:creationId xmlns:a16="http://schemas.microsoft.com/office/drawing/2014/main" id="{B8295EFC-D9A7-DC6D-5257-63D84EBB4B72}"/>
                </a:ext>
              </a:extLst>
            </p:cNvPr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714;p44">
              <a:extLst>
                <a:ext uri="{FF2B5EF4-FFF2-40B4-BE49-F238E27FC236}">
                  <a16:creationId xmlns:a16="http://schemas.microsoft.com/office/drawing/2014/main" id="{FE16BA8B-C1C0-E312-3B11-7FF8BE209119}"/>
                </a:ext>
              </a:extLst>
            </p:cNvPr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715;p44">
              <a:extLst>
                <a:ext uri="{FF2B5EF4-FFF2-40B4-BE49-F238E27FC236}">
                  <a16:creationId xmlns:a16="http://schemas.microsoft.com/office/drawing/2014/main" id="{212337EC-9888-C9B0-BA01-57580545CE13}"/>
                </a:ext>
              </a:extLst>
            </p:cNvPr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716;p44">
              <a:extLst>
                <a:ext uri="{FF2B5EF4-FFF2-40B4-BE49-F238E27FC236}">
                  <a16:creationId xmlns:a16="http://schemas.microsoft.com/office/drawing/2014/main" id="{20D77B83-4C19-3CB7-5A73-DABFB9C70871}"/>
                </a:ext>
              </a:extLst>
            </p:cNvPr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717;p44">
              <a:extLst>
                <a:ext uri="{FF2B5EF4-FFF2-40B4-BE49-F238E27FC236}">
                  <a16:creationId xmlns:a16="http://schemas.microsoft.com/office/drawing/2014/main" id="{C78D37C2-AB5F-C753-EFFF-91EFC865CDEF}"/>
                </a:ext>
              </a:extLst>
            </p:cNvPr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718;p44">
              <a:extLst>
                <a:ext uri="{FF2B5EF4-FFF2-40B4-BE49-F238E27FC236}">
                  <a16:creationId xmlns:a16="http://schemas.microsoft.com/office/drawing/2014/main" id="{886BD537-15CB-23AF-922A-4D4DEBF33392}"/>
                </a:ext>
              </a:extLst>
            </p:cNvPr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719;p44">
              <a:extLst>
                <a:ext uri="{FF2B5EF4-FFF2-40B4-BE49-F238E27FC236}">
                  <a16:creationId xmlns:a16="http://schemas.microsoft.com/office/drawing/2014/main" id="{ECB6FCF2-048F-4331-53E4-24D4BFAE491D}"/>
                </a:ext>
              </a:extLst>
            </p:cNvPr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720;p44">
              <a:extLst>
                <a:ext uri="{FF2B5EF4-FFF2-40B4-BE49-F238E27FC236}">
                  <a16:creationId xmlns:a16="http://schemas.microsoft.com/office/drawing/2014/main" id="{D68C22FE-1FEF-003B-9586-8A77E02347FF}"/>
                </a:ext>
              </a:extLst>
            </p:cNvPr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721;p44">
              <a:extLst>
                <a:ext uri="{FF2B5EF4-FFF2-40B4-BE49-F238E27FC236}">
                  <a16:creationId xmlns:a16="http://schemas.microsoft.com/office/drawing/2014/main" id="{92EDBDC3-FA7B-D17E-DCCC-F8C34783F9EB}"/>
                </a:ext>
              </a:extLst>
            </p:cNvPr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722;p44">
              <a:extLst>
                <a:ext uri="{FF2B5EF4-FFF2-40B4-BE49-F238E27FC236}">
                  <a16:creationId xmlns:a16="http://schemas.microsoft.com/office/drawing/2014/main" id="{1E66F69C-BEA4-F10F-6957-7EFC561718B6}"/>
                </a:ext>
              </a:extLst>
            </p:cNvPr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723;p44">
              <a:extLst>
                <a:ext uri="{FF2B5EF4-FFF2-40B4-BE49-F238E27FC236}">
                  <a16:creationId xmlns:a16="http://schemas.microsoft.com/office/drawing/2014/main" id="{8D8DBAA7-324A-0952-EE7D-15B559B7A745}"/>
                </a:ext>
              </a:extLst>
            </p:cNvPr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724;p44">
              <a:extLst>
                <a:ext uri="{FF2B5EF4-FFF2-40B4-BE49-F238E27FC236}">
                  <a16:creationId xmlns:a16="http://schemas.microsoft.com/office/drawing/2014/main" id="{FD877E02-1799-79FE-13B3-9564DD5EC15A}"/>
                </a:ext>
              </a:extLst>
            </p:cNvPr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725;p44">
              <a:extLst>
                <a:ext uri="{FF2B5EF4-FFF2-40B4-BE49-F238E27FC236}">
                  <a16:creationId xmlns:a16="http://schemas.microsoft.com/office/drawing/2014/main" id="{CF8D5772-5C19-4611-7C25-D9F49D03F0FF}"/>
                </a:ext>
              </a:extLst>
            </p:cNvPr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726;p44">
              <a:extLst>
                <a:ext uri="{FF2B5EF4-FFF2-40B4-BE49-F238E27FC236}">
                  <a16:creationId xmlns:a16="http://schemas.microsoft.com/office/drawing/2014/main" id="{FA2AAD3B-72D1-16CF-1A33-8AC4758D42B2}"/>
                </a:ext>
              </a:extLst>
            </p:cNvPr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727;p44">
              <a:extLst>
                <a:ext uri="{FF2B5EF4-FFF2-40B4-BE49-F238E27FC236}">
                  <a16:creationId xmlns:a16="http://schemas.microsoft.com/office/drawing/2014/main" id="{29AD7BA9-7E00-66AC-D446-9B1841D85110}"/>
                </a:ext>
              </a:extLst>
            </p:cNvPr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728;p44">
              <a:extLst>
                <a:ext uri="{FF2B5EF4-FFF2-40B4-BE49-F238E27FC236}">
                  <a16:creationId xmlns:a16="http://schemas.microsoft.com/office/drawing/2014/main" id="{9B6F4F30-177D-14D9-0569-A43A3B08A534}"/>
                </a:ext>
              </a:extLst>
            </p:cNvPr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729;p44">
              <a:extLst>
                <a:ext uri="{FF2B5EF4-FFF2-40B4-BE49-F238E27FC236}">
                  <a16:creationId xmlns:a16="http://schemas.microsoft.com/office/drawing/2014/main" id="{CD4E1043-B10A-62A7-7766-B6ACE16DBB81}"/>
                </a:ext>
              </a:extLst>
            </p:cNvPr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730;p44">
              <a:extLst>
                <a:ext uri="{FF2B5EF4-FFF2-40B4-BE49-F238E27FC236}">
                  <a16:creationId xmlns:a16="http://schemas.microsoft.com/office/drawing/2014/main" id="{BA038825-BE1B-3540-D90A-9448718F41A3}"/>
                </a:ext>
              </a:extLst>
            </p:cNvPr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731;p44">
              <a:extLst>
                <a:ext uri="{FF2B5EF4-FFF2-40B4-BE49-F238E27FC236}">
                  <a16:creationId xmlns:a16="http://schemas.microsoft.com/office/drawing/2014/main" id="{76AE1B94-CEBF-D727-BBAE-E25D7D3145DE}"/>
                </a:ext>
              </a:extLst>
            </p:cNvPr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732;p44">
              <a:extLst>
                <a:ext uri="{FF2B5EF4-FFF2-40B4-BE49-F238E27FC236}">
                  <a16:creationId xmlns:a16="http://schemas.microsoft.com/office/drawing/2014/main" id="{C1A929FF-3216-A767-7EF8-A0A0E1C08838}"/>
                </a:ext>
              </a:extLst>
            </p:cNvPr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733;p44">
              <a:extLst>
                <a:ext uri="{FF2B5EF4-FFF2-40B4-BE49-F238E27FC236}">
                  <a16:creationId xmlns:a16="http://schemas.microsoft.com/office/drawing/2014/main" id="{E84469A9-53F3-1CEF-F691-D929A2F34910}"/>
                </a:ext>
              </a:extLst>
            </p:cNvPr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734;p44">
              <a:extLst>
                <a:ext uri="{FF2B5EF4-FFF2-40B4-BE49-F238E27FC236}">
                  <a16:creationId xmlns:a16="http://schemas.microsoft.com/office/drawing/2014/main" id="{3D014AF8-8227-06D5-78B5-467C2E4ADD77}"/>
                </a:ext>
              </a:extLst>
            </p:cNvPr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735;p44">
              <a:extLst>
                <a:ext uri="{FF2B5EF4-FFF2-40B4-BE49-F238E27FC236}">
                  <a16:creationId xmlns:a16="http://schemas.microsoft.com/office/drawing/2014/main" id="{D8693D4E-1E7E-701E-9163-1F8B2D8337A7}"/>
                </a:ext>
              </a:extLst>
            </p:cNvPr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736;p44">
              <a:extLst>
                <a:ext uri="{FF2B5EF4-FFF2-40B4-BE49-F238E27FC236}">
                  <a16:creationId xmlns:a16="http://schemas.microsoft.com/office/drawing/2014/main" id="{195955CB-A62C-B5F0-5058-CDD780A891FB}"/>
                </a:ext>
              </a:extLst>
            </p:cNvPr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737;p44">
              <a:extLst>
                <a:ext uri="{FF2B5EF4-FFF2-40B4-BE49-F238E27FC236}">
                  <a16:creationId xmlns:a16="http://schemas.microsoft.com/office/drawing/2014/main" id="{58993353-8622-43F6-549B-D2DC0D04EF20}"/>
                </a:ext>
              </a:extLst>
            </p:cNvPr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738;p44">
              <a:extLst>
                <a:ext uri="{FF2B5EF4-FFF2-40B4-BE49-F238E27FC236}">
                  <a16:creationId xmlns:a16="http://schemas.microsoft.com/office/drawing/2014/main" id="{0C55AC78-7B1F-B31F-A019-47AD03112D20}"/>
                </a:ext>
              </a:extLst>
            </p:cNvPr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739;p44">
              <a:extLst>
                <a:ext uri="{FF2B5EF4-FFF2-40B4-BE49-F238E27FC236}">
                  <a16:creationId xmlns:a16="http://schemas.microsoft.com/office/drawing/2014/main" id="{B90E1169-FFE2-A759-8174-566B27848B42}"/>
                </a:ext>
              </a:extLst>
            </p:cNvPr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740;p44">
              <a:extLst>
                <a:ext uri="{FF2B5EF4-FFF2-40B4-BE49-F238E27FC236}">
                  <a16:creationId xmlns:a16="http://schemas.microsoft.com/office/drawing/2014/main" id="{C86C4B41-E6F1-A022-25F2-DBAABF6860D8}"/>
                </a:ext>
              </a:extLst>
            </p:cNvPr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41;p44">
              <a:extLst>
                <a:ext uri="{FF2B5EF4-FFF2-40B4-BE49-F238E27FC236}">
                  <a16:creationId xmlns:a16="http://schemas.microsoft.com/office/drawing/2014/main" id="{8EF020B4-9195-F2B2-0E5F-C8AF1FEA718F}"/>
                </a:ext>
              </a:extLst>
            </p:cNvPr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42;p44">
              <a:extLst>
                <a:ext uri="{FF2B5EF4-FFF2-40B4-BE49-F238E27FC236}">
                  <a16:creationId xmlns:a16="http://schemas.microsoft.com/office/drawing/2014/main" id="{41D1ABA2-44D3-B3BE-1F78-919ED50E51D2}"/>
                </a:ext>
              </a:extLst>
            </p:cNvPr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43;p44">
              <a:extLst>
                <a:ext uri="{FF2B5EF4-FFF2-40B4-BE49-F238E27FC236}">
                  <a16:creationId xmlns:a16="http://schemas.microsoft.com/office/drawing/2014/main" id="{DFC407A4-57C5-38EF-4FE3-D2529BE177A0}"/>
                </a:ext>
              </a:extLst>
            </p:cNvPr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44;p44">
              <a:extLst>
                <a:ext uri="{FF2B5EF4-FFF2-40B4-BE49-F238E27FC236}">
                  <a16:creationId xmlns:a16="http://schemas.microsoft.com/office/drawing/2014/main" id="{2E012AF8-1568-A1AF-072F-F32ED106502A}"/>
                </a:ext>
              </a:extLst>
            </p:cNvPr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45;p44">
              <a:extLst>
                <a:ext uri="{FF2B5EF4-FFF2-40B4-BE49-F238E27FC236}">
                  <a16:creationId xmlns:a16="http://schemas.microsoft.com/office/drawing/2014/main" id="{335F60DF-2C69-27F1-BC64-1CD5BF481139}"/>
                </a:ext>
              </a:extLst>
            </p:cNvPr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46;p44">
              <a:extLst>
                <a:ext uri="{FF2B5EF4-FFF2-40B4-BE49-F238E27FC236}">
                  <a16:creationId xmlns:a16="http://schemas.microsoft.com/office/drawing/2014/main" id="{8DAD4437-D8D6-0215-AC07-86E6D4A99451}"/>
                </a:ext>
              </a:extLst>
            </p:cNvPr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47;p44">
              <a:extLst>
                <a:ext uri="{FF2B5EF4-FFF2-40B4-BE49-F238E27FC236}">
                  <a16:creationId xmlns:a16="http://schemas.microsoft.com/office/drawing/2014/main" id="{60283FAF-ACB9-1FFF-F59A-ABC1F2F325D7}"/>
                </a:ext>
              </a:extLst>
            </p:cNvPr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48;p44">
              <a:extLst>
                <a:ext uri="{FF2B5EF4-FFF2-40B4-BE49-F238E27FC236}">
                  <a16:creationId xmlns:a16="http://schemas.microsoft.com/office/drawing/2014/main" id="{7806854D-E6FC-88B5-C9B3-355841329D57}"/>
                </a:ext>
              </a:extLst>
            </p:cNvPr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49;p44">
              <a:extLst>
                <a:ext uri="{FF2B5EF4-FFF2-40B4-BE49-F238E27FC236}">
                  <a16:creationId xmlns:a16="http://schemas.microsoft.com/office/drawing/2014/main" id="{D4A7A0A4-9A28-00A5-E2A1-F628603867A9}"/>
                </a:ext>
              </a:extLst>
            </p:cNvPr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50;p44">
              <a:extLst>
                <a:ext uri="{FF2B5EF4-FFF2-40B4-BE49-F238E27FC236}">
                  <a16:creationId xmlns:a16="http://schemas.microsoft.com/office/drawing/2014/main" id="{BB7D7471-D13D-2813-220F-9E70AA1F3A6E}"/>
                </a:ext>
              </a:extLst>
            </p:cNvPr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51;p44">
              <a:extLst>
                <a:ext uri="{FF2B5EF4-FFF2-40B4-BE49-F238E27FC236}">
                  <a16:creationId xmlns:a16="http://schemas.microsoft.com/office/drawing/2014/main" id="{E4FCC9EB-F6BF-990E-4EE5-CD51E42B4781}"/>
                </a:ext>
              </a:extLst>
            </p:cNvPr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52;p44">
              <a:extLst>
                <a:ext uri="{FF2B5EF4-FFF2-40B4-BE49-F238E27FC236}">
                  <a16:creationId xmlns:a16="http://schemas.microsoft.com/office/drawing/2014/main" id="{384C5882-9690-8940-F16C-D68D7224B252}"/>
                </a:ext>
              </a:extLst>
            </p:cNvPr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53;p44">
              <a:extLst>
                <a:ext uri="{FF2B5EF4-FFF2-40B4-BE49-F238E27FC236}">
                  <a16:creationId xmlns:a16="http://schemas.microsoft.com/office/drawing/2014/main" id="{36216A82-C73A-69A0-B08A-1998DE0CA21C}"/>
                </a:ext>
              </a:extLst>
            </p:cNvPr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54;p44">
              <a:extLst>
                <a:ext uri="{FF2B5EF4-FFF2-40B4-BE49-F238E27FC236}">
                  <a16:creationId xmlns:a16="http://schemas.microsoft.com/office/drawing/2014/main" id="{2514ADCE-CCC8-F764-FB21-B3C849BBD7FE}"/>
                </a:ext>
              </a:extLst>
            </p:cNvPr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55;p44">
              <a:extLst>
                <a:ext uri="{FF2B5EF4-FFF2-40B4-BE49-F238E27FC236}">
                  <a16:creationId xmlns:a16="http://schemas.microsoft.com/office/drawing/2014/main" id="{E612ABC0-CDDE-E8BB-E679-20AC264FDBF5}"/>
                </a:ext>
              </a:extLst>
            </p:cNvPr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56;p44">
              <a:extLst>
                <a:ext uri="{FF2B5EF4-FFF2-40B4-BE49-F238E27FC236}">
                  <a16:creationId xmlns:a16="http://schemas.microsoft.com/office/drawing/2014/main" id="{81359661-343F-4186-878A-BF175E0C2253}"/>
                </a:ext>
              </a:extLst>
            </p:cNvPr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57;p44">
              <a:extLst>
                <a:ext uri="{FF2B5EF4-FFF2-40B4-BE49-F238E27FC236}">
                  <a16:creationId xmlns:a16="http://schemas.microsoft.com/office/drawing/2014/main" id="{85DCC7D1-F2D9-F7CA-9142-66C6352AA035}"/>
                </a:ext>
              </a:extLst>
            </p:cNvPr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58;p44">
              <a:extLst>
                <a:ext uri="{FF2B5EF4-FFF2-40B4-BE49-F238E27FC236}">
                  <a16:creationId xmlns:a16="http://schemas.microsoft.com/office/drawing/2014/main" id="{AA8522C7-3420-9730-52E7-A4D88813F58F}"/>
                </a:ext>
              </a:extLst>
            </p:cNvPr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59;p44">
              <a:extLst>
                <a:ext uri="{FF2B5EF4-FFF2-40B4-BE49-F238E27FC236}">
                  <a16:creationId xmlns:a16="http://schemas.microsoft.com/office/drawing/2014/main" id="{E9B9A95C-A5A1-4F21-5F9D-2E6D5AD12273}"/>
                </a:ext>
              </a:extLst>
            </p:cNvPr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60;p44">
              <a:extLst>
                <a:ext uri="{FF2B5EF4-FFF2-40B4-BE49-F238E27FC236}">
                  <a16:creationId xmlns:a16="http://schemas.microsoft.com/office/drawing/2014/main" id="{99BEC8A5-23E5-2DA4-6BEE-46868E7E243C}"/>
                </a:ext>
              </a:extLst>
            </p:cNvPr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61;p44">
              <a:extLst>
                <a:ext uri="{FF2B5EF4-FFF2-40B4-BE49-F238E27FC236}">
                  <a16:creationId xmlns:a16="http://schemas.microsoft.com/office/drawing/2014/main" id="{65729E8B-0371-1E33-B621-0AE5F83A18D8}"/>
                </a:ext>
              </a:extLst>
            </p:cNvPr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62;p44">
              <a:extLst>
                <a:ext uri="{FF2B5EF4-FFF2-40B4-BE49-F238E27FC236}">
                  <a16:creationId xmlns:a16="http://schemas.microsoft.com/office/drawing/2014/main" id="{22DF6D88-3D7B-01E0-822D-B061359C90C6}"/>
                </a:ext>
              </a:extLst>
            </p:cNvPr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63;p44">
              <a:extLst>
                <a:ext uri="{FF2B5EF4-FFF2-40B4-BE49-F238E27FC236}">
                  <a16:creationId xmlns:a16="http://schemas.microsoft.com/office/drawing/2014/main" id="{C7BB4F58-A574-1C44-E7C5-B2E72F81FFFB}"/>
                </a:ext>
              </a:extLst>
            </p:cNvPr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64;p44">
              <a:extLst>
                <a:ext uri="{FF2B5EF4-FFF2-40B4-BE49-F238E27FC236}">
                  <a16:creationId xmlns:a16="http://schemas.microsoft.com/office/drawing/2014/main" id="{C635D01E-9205-AABD-9112-1CD5F90740CC}"/>
                </a:ext>
              </a:extLst>
            </p:cNvPr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65;p44">
              <a:extLst>
                <a:ext uri="{FF2B5EF4-FFF2-40B4-BE49-F238E27FC236}">
                  <a16:creationId xmlns:a16="http://schemas.microsoft.com/office/drawing/2014/main" id="{B49EFD3E-44CC-4616-4C85-46CF9AB34CD9}"/>
                </a:ext>
              </a:extLst>
            </p:cNvPr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66;p44">
              <a:extLst>
                <a:ext uri="{FF2B5EF4-FFF2-40B4-BE49-F238E27FC236}">
                  <a16:creationId xmlns:a16="http://schemas.microsoft.com/office/drawing/2014/main" id="{FD3EA579-5024-9376-DEDC-478AB7B6FA5C}"/>
                </a:ext>
              </a:extLst>
            </p:cNvPr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67;p44">
              <a:extLst>
                <a:ext uri="{FF2B5EF4-FFF2-40B4-BE49-F238E27FC236}">
                  <a16:creationId xmlns:a16="http://schemas.microsoft.com/office/drawing/2014/main" id="{B414A464-0223-27C0-05FD-53DFF478017E}"/>
                </a:ext>
              </a:extLst>
            </p:cNvPr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68;p44">
              <a:extLst>
                <a:ext uri="{FF2B5EF4-FFF2-40B4-BE49-F238E27FC236}">
                  <a16:creationId xmlns:a16="http://schemas.microsoft.com/office/drawing/2014/main" id="{3D927CD5-4C47-C304-52D3-1E54FF1998F9}"/>
                </a:ext>
              </a:extLst>
            </p:cNvPr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69;p44">
              <a:extLst>
                <a:ext uri="{FF2B5EF4-FFF2-40B4-BE49-F238E27FC236}">
                  <a16:creationId xmlns:a16="http://schemas.microsoft.com/office/drawing/2014/main" id="{2A488408-6DCE-21BB-4F88-0774AD4010D7}"/>
                </a:ext>
              </a:extLst>
            </p:cNvPr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70;p44">
              <a:extLst>
                <a:ext uri="{FF2B5EF4-FFF2-40B4-BE49-F238E27FC236}">
                  <a16:creationId xmlns:a16="http://schemas.microsoft.com/office/drawing/2014/main" id="{C8817437-295A-5112-7175-A9A974B89E70}"/>
                </a:ext>
              </a:extLst>
            </p:cNvPr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71;p44">
              <a:extLst>
                <a:ext uri="{FF2B5EF4-FFF2-40B4-BE49-F238E27FC236}">
                  <a16:creationId xmlns:a16="http://schemas.microsoft.com/office/drawing/2014/main" id="{C55A0014-4196-6C97-D65B-A3DDA8A82661}"/>
                </a:ext>
              </a:extLst>
            </p:cNvPr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72;p44">
              <a:extLst>
                <a:ext uri="{FF2B5EF4-FFF2-40B4-BE49-F238E27FC236}">
                  <a16:creationId xmlns:a16="http://schemas.microsoft.com/office/drawing/2014/main" id="{B29B244F-FEA9-CB27-9CFF-843DA77EE2CB}"/>
                </a:ext>
              </a:extLst>
            </p:cNvPr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73;p44">
              <a:extLst>
                <a:ext uri="{FF2B5EF4-FFF2-40B4-BE49-F238E27FC236}">
                  <a16:creationId xmlns:a16="http://schemas.microsoft.com/office/drawing/2014/main" id="{F7091FA0-5427-9351-D353-12E80B4207CA}"/>
                </a:ext>
              </a:extLst>
            </p:cNvPr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74;p44">
              <a:extLst>
                <a:ext uri="{FF2B5EF4-FFF2-40B4-BE49-F238E27FC236}">
                  <a16:creationId xmlns:a16="http://schemas.microsoft.com/office/drawing/2014/main" id="{4B53A260-BC0A-673B-457F-AE693F4E4CFB}"/>
                </a:ext>
              </a:extLst>
            </p:cNvPr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75;p44">
              <a:extLst>
                <a:ext uri="{FF2B5EF4-FFF2-40B4-BE49-F238E27FC236}">
                  <a16:creationId xmlns:a16="http://schemas.microsoft.com/office/drawing/2014/main" id="{0F5B13DD-8BD8-330D-2ADB-4B537E586FA6}"/>
                </a:ext>
              </a:extLst>
            </p:cNvPr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76;p44">
              <a:extLst>
                <a:ext uri="{FF2B5EF4-FFF2-40B4-BE49-F238E27FC236}">
                  <a16:creationId xmlns:a16="http://schemas.microsoft.com/office/drawing/2014/main" id="{B6980A75-3B7F-EC74-F430-6F01B49C7351}"/>
                </a:ext>
              </a:extLst>
            </p:cNvPr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77;p44">
              <a:extLst>
                <a:ext uri="{FF2B5EF4-FFF2-40B4-BE49-F238E27FC236}">
                  <a16:creationId xmlns:a16="http://schemas.microsoft.com/office/drawing/2014/main" id="{1DB4768B-896E-4906-19E4-E8444B47E759}"/>
                </a:ext>
              </a:extLst>
            </p:cNvPr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78;p44">
              <a:extLst>
                <a:ext uri="{FF2B5EF4-FFF2-40B4-BE49-F238E27FC236}">
                  <a16:creationId xmlns:a16="http://schemas.microsoft.com/office/drawing/2014/main" id="{07BEAB96-7A4F-3D88-7F99-9B6E54E908BF}"/>
                </a:ext>
              </a:extLst>
            </p:cNvPr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79;p44">
              <a:extLst>
                <a:ext uri="{FF2B5EF4-FFF2-40B4-BE49-F238E27FC236}">
                  <a16:creationId xmlns:a16="http://schemas.microsoft.com/office/drawing/2014/main" id="{CA4A2D1E-FC95-82FE-5CEC-11D9D2624D01}"/>
                </a:ext>
              </a:extLst>
            </p:cNvPr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80;p44">
              <a:extLst>
                <a:ext uri="{FF2B5EF4-FFF2-40B4-BE49-F238E27FC236}">
                  <a16:creationId xmlns:a16="http://schemas.microsoft.com/office/drawing/2014/main" id="{125D5C0D-2260-DB7A-C1EB-E861B97F801A}"/>
                </a:ext>
              </a:extLst>
            </p:cNvPr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81;p44">
              <a:extLst>
                <a:ext uri="{FF2B5EF4-FFF2-40B4-BE49-F238E27FC236}">
                  <a16:creationId xmlns:a16="http://schemas.microsoft.com/office/drawing/2014/main" id="{4A948B0E-4640-1EB8-D4C0-12A979878515}"/>
                </a:ext>
              </a:extLst>
            </p:cNvPr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82;p44">
              <a:extLst>
                <a:ext uri="{FF2B5EF4-FFF2-40B4-BE49-F238E27FC236}">
                  <a16:creationId xmlns:a16="http://schemas.microsoft.com/office/drawing/2014/main" id="{438EA9FB-81BF-0736-ADD7-82811C808F22}"/>
                </a:ext>
              </a:extLst>
            </p:cNvPr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83;p44">
              <a:extLst>
                <a:ext uri="{FF2B5EF4-FFF2-40B4-BE49-F238E27FC236}">
                  <a16:creationId xmlns:a16="http://schemas.microsoft.com/office/drawing/2014/main" id="{D83DA8D1-0F7E-9C18-E6F0-622A9BD24184}"/>
                </a:ext>
              </a:extLst>
            </p:cNvPr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84;p44">
              <a:extLst>
                <a:ext uri="{FF2B5EF4-FFF2-40B4-BE49-F238E27FC236}">
                  <a16:creationId xmlns:a16="http://schemas.microsoft.com/office/drawing/2014/main" id="{59AD9A17-CB76-38AE-C24A-6A6A7118EA0A}"/>
                </a:ext>
              </a:extLst>
            </p:cNvPr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85;p44">
              <a:extLst>
                <a:ext uri="{FF2B5EF4-FFF2-40B4-BE49-F238E27FC236}">
                  <a16:creationId xmlns:a16="http://schemas.microsoft.com/office/drawing/2014/main" id="{B5C66484-A885-D8A5-0AAC-D10998B31FF9}"/>
                </a:ext>
              </a:extLst>
            </p:cNvPr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86;p44">
              <a:extLst>
                <a:ext uri="{FF2B5EF4-FFF2-40B4-BE49-F238E27FC236}">
                  <a16:creationId xmlns:a16="http://schemas.microsoft.com/office/drawing/2014/main" id="{EA59A567-FFD5-04F0-1AD5-FEC11FB258D2}"/>
                </a:ext>
              </a:extLst>
            </p:cNvPr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87;p44">
              <a:extLst>
                <a:ext uri="{FF2B5EF4-FFF2-40B4-BE49-F238E27FC236}">
                  <a16:creationId xmlns:a16="http://schemas.microsoft.com/office/drawing/2014/main" id="{340D23B2-0840-CF16-765A-1E5BA0EAD6B9}"/>
                </a:ext>
              </a:extLst>
            </p:cNvPr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88;p44">
              <a:extLst>
                <a:ext uri="{FF2B5EF4-FFF2-40B4-BE49-F238E27FC236}">
                  <a16:creationId xmlns:a16="http://schemas.microsoft.com/office/drawing/2014/main" id="{7101D7A9-D630-9732-29B3-C72C25DCCA07}"/>
                </a:ext>
              </a:extLst>
            </p:cNvPr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89;p44">
              <a:extLst>
                <a:ext uri="{FF2B5EF4-FFF2-40B4-BE49-F238E27FC236}">
                  <a16:creationId xmlns:a16="http://schemas.microsoft.com/office/drawing/2014/main" id="{8B369EE5-C5C9-54B1-4429-C7F345608211}"/>
                </a:ext>
              </a:extLst>
            </p:cNvPr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90;p44">
              <a:extLst>
                <a:ext uri="{FF2B5EF4-FFF2-40B4-BE49-F238E27FC236}">
                  <a16:creationId xmlns:a16="http://schemas.microsoft.com/office/drawing/2014/main" id="{57435FDE-400C-97AC-986E-E3AE7F2FCEBD}"/>
                </a:ext>
              </a:extLst>
            </p:cNvPr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91;p44">
              <a:extLst>
                <a:ext uri="{FF2B5EF4-FFF2-40B4-BE49-F238E27FC236}">
                  <a16:creationId xmlns:a16="http://schemas.microsoft.com/office/drawing/2014/main" id="{69AAEC28-59D5-D782-0D7A-23F5288085E1}"/>
                </a:ext>
              </a:extLst>
            </p:cNvPr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92;p44">
              <a:extLst>
                <a:ext uri="{FF2B5EF4-FFF2-40B4-BE49-F238E27FC236}">
                  <a16:creationId xmlns:a16="http://schemas.microsoft.com/office/drawing/2014/main" id="{B5735DBB-38E3-FACD-0DB6-F434156A1C1C}"/>
                </a:ext>
              </a:extLst>
            </p:cNvPr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93;p44">
              <a:extLst>
                <a:ext uri="{FF2B5EF4-FFF2-40B4-BE49-F238E27FC236}">
                  <a16:creationId xmlns:a16="http://schemas.microsoft.com/office/drawing/2014/main" id="{E4777ADC-DFC9-9E7A-8D65-0752188D4221}"/>
                </a:ext>
              </a:extLst>
            </p:cNvPr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94;p44">
              <a:extLst>
                <a:ext uri="{FF2B5EF4-FFF2-40B4-BE49-F238E27FC236}">
                  <a16:creationId xmlns:a16="http://schemas.microsoft.com/office/drawing/2014/main" id="{BF57530C-8B83-9BC2-551F-FD979001FCB9}"/>
                </a:ext>
              </a:extLst>
            </p:cNvPr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95;p44">
              <a:extLst>
                <a:ext uri="{FF2B5EF4-FFF2-40B4-BE49-F238E27FC236}">
                  <a16:creationId xmlns:a16="http://schemas.microsoft.com/office/drawing/2014/main" id="{751C6728-AB3C-D89E-03CC-8CD09A3747C4}"/>
                </a:ext>
              </a:extLst>
            </p:cNvPr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96;p44">
              <a:extLst>
                <a:ext uri="{FF2B5EF4-FFF2-40B4-BE49-F238E27FC236}">
                  <a16:creationId xmlns:a16="http://schemas.microsoft.com/office/drawing/2014/main" id="{95AEAD80-653A-1670-8973-F7735CB58B3B}"/>
                </a:ext>
              </a:extLst>
            </p:cNvPr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97;p44">
              <a:extLst>
                <a:ext uri="{FF2B5EF4-FFF2-40B4-BE49-F238E27FC236}">
                  <a16:creationId xmlns:a16="http://schemas.microsoft.com/office/drawing/2014/main" id="{9993342B-1669-32F8-EBB1-F9F79D4862F9}"/>
                </a:ext>
              </a:extLst>
            </p:cNvPr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98;p44">
              <a:extLst>
                <a:ext uri="{FF2B5EF4-FFF2-40B4-BE49-F238E27FC236}">
                  <a16:creationId xmlns:a16="http://schemas.microsoft.com/office/drawing/2014/main" id="{279FA477-5441-9795-A9A5-C79CA086CA2C}"/>
                </a:ext>
              </a:extLst>
            </p:cNvPr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99;p44">
              <a:extLst>
                <a:ext uri="{FF2B5EF4-FFF2-40B4-BE49-F238E27FC236}">
                  <a16:creationId xmlns:a16="http://schemas.microsoft.com/office/drawing/2014/main" id="{91076CDA-5377-7548-F90F-799C36DBBE5E}"/>
                </a:ext>
              </a:extLst>
            </p:cNvPr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800;p44">
              <a:extLst>
                <a:ext uri="{FF2B5EF4-FFF2-40B4-BE49-F238E27FC236}">
                  <a16:creationId xmlns:a16="http://schemas.microsoft.com/office/drawing/2014/main" id="{4DF95BA7-F2F9-069C-1C46-0B681DEFA1C4}"/>
                </a:ext>
              </a:extLst>
            </p:cNvPr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01;p44">
              <a:extLst>
                <a:ext uri="{FF2B5EF4-FFF2-40B4-BE49-F238E27FC236}">
                  <a16:creationId xmlns:a16="http://schemas.microsoft.com/office/drawing/2014/main" id="{9ED30FF3-0368-E14B-B78B-41EEC8BDB99A}"/>
                </a:ext>
              </a:extLst>
            </p:cNvPr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02;p44">
              <a:extLst>
                <a:ext uri="{FF2B5EF4-FFF2-40B4-BE49-F238E27FC236}">
                  <a16:creationId xmlns:a16="http://schemas.microsoft.com/office/drawing/2014/main" id="{55244304-3B33-9F86-D6EC-7E2350623BDB}"/>
                </a:ext>
              </a:extLst>
            </p:cNvPr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803;p44">
              <a:extLst>
                <a:ext uri="{FF2B5EF4-FFF2-40B4-BE49-F238E27FC236}">
                  <a16:creationId xmlns:a16="http://schemas.microsoft.com/office/drawing/2014/main" id="{DAC280C4-F1AD-C94D-97E0-AF61D8239D56}"/>
                </a:ext>
              </a:extLst>
            </p:cNvPr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04;p44">
              <a:extLst>
                <a:ext uri="{FF2B5EF4-FFF2-40B4-BE49-F238E27FC236}">
                  <a16:creationId xmlns:a16="http://schemas.microsoft.com/office/drawing/2014/main" id="{36484FE4-9F4E-B2B3-40ED-92306D2879A6}"/>
                </a:ext>
              </a:extLst>
            </p:cNvPr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805;p44">
              <a:extLst>
                <a:ext uri="{FF2B5EF4-FFF2-40B4-BE49-F238E27FC236}">
                  <a16:creationId xmlns:a16="http://schemas.microsoft.com/office/drawing/2014/main" id="{AA562E67-4A12-04B5-E404-BA84890476CA}"/>
                </a:ext>
              </a:extLst>
            </p:cNvPr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06;p44">
              <a:extLst>
                <a:ext uri="{FF2B5EF4-FFF2-40B4-BE49-F238E27FC236}">
                  <a16:creationId xmlns:a16="http://schemas.microsoft.com/office/drawing/2014/main" id="{D411F82B-33AD-7B70-908A-5A43C79E5AE3}"/>
                </a:ext>
              </a:extLst>
            </p:cNvPr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807;p44">
              <a:extLst>
                <a:ext uri="{FF2B5EF4-FFF2-40B4-BE49-F238E27FC236}">
                  <a16:creationId xmlns:a16="http://schemas.microsoft.com/office/drawing/2014/main" id="{CA81C964-CA28-6455-3A7F-51AA95C8065F}"/>
                </a:ext>
              </a:extLst>
            </p:cNvPr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808;p44">
              <a:extLst>
                <a:ext uri="{FF2B5EF4-FFF2-40B4-BE49-F238E27FC236}">
                  <a16:creationId xmlns:a16="http://schemas.microsoft.com/office/drawing/2014/main" id="{04A6D1A4-4B8C-D98D-D51D-172B3DCB3014}"/>
                </a:ext>
              </a:extLst>
            </p:cNvPr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809;p44">
              <a:extLst>
                <a:ext uri="{FF2B5EF4-FFF2-40B4-BE49-F238E27FC236}">
                  <a16:creationId xmlns:a16="http://schemas.microsoft.com/office/drawing/2014/main" id="{E1D91BBD-EC26-31D2-654C-A5216D12D00C}"/>
                </a:ext>
              </a:extLst>
            </p:cNvPr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10;p44">
              <a:extLst>
                <a:ext uri="{FF2B5EF4-FFF2-40B4-BE49-F238E27FC236}">
                  <a16:creationId xmlns:a16="http://schemas.microsoft.com/office/drawing/2014/main" id="{0213CC17-D60C-AA49-44A9-9D8023931540}"/>
                </a:ext>
              </a:extLst>
            </p:cNvPr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811;p44">
              <a:extLst>
                <a:ext uri="{FF2B5EF4-FFF2-40B4-BE49-F238E27FC236}">
                  <a16:creationId xmlns:a16="http://schemas.microsoft.com/office/drawing/2014/main" id="{81F2FC1E-0117-1E58-40FB-5963C298CDE0}"/>
                </a:ext>
              </a:extLst>
            </p:cNvPr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12;p44">
              <a:extLst>
                <a:ext uri="{FF2B5EF4-FFF2-40B4-BE49-F238E27FC236}">
                  <a16:creationId xmlns:a16="http://schemas.microsoft.com/office/drawing/2014/main" id="{2DF0D867-C286-15C4-7A9D-833F48640F5D}"/>
                </a:ext>
              </a:extLst>
            </p:cNvPr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13;p44">
              <a:extLst>
                <a:ext uri="{FF2B5EF4-FFF2-40B4-BE49-F238E27FC236}">
                  <a16:creationId xmlns:a16="http://schemas.microsoft.com/office/drawing/2014/main" id="{6DE8ABEC-71FE-8088-01AB-6331BF2EBEA4}"/>
                </a:ext>
              </a:extLst>
            </p:cNvPr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14;p44">
              <a:extLst>
                <a:ext uri="{FF2B5EF4-FFF2-40B4-BE49-F238E27FC236}">
                  <a16:creationId xmlns:a16="http://schemas.microsoft.com/office/drawing/2014/main" id="{32592D67-0117-4803-D3D6-B40A605550EA}"/>
                </a:ext>
              </a:extLst>
            </p:cNvPr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15;p44">
              <a:extLst>
                <a:ext uri="{FF2B5EF4-FFF2-40B4-BE49-F238E27FC236}">
                  <a16:creationId xmlns:a16="http://schemas.microsoft.com/office/drawing/2014/main" id="{048045F0-CEE5-CF86-C53D-9297315B838B}"/>
                </a:ext>
              </a:extLst>
            </p:cNvPr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16;p44">
              <a:extLst>
                <a:ext uri="{FF2B5EF4-FFF2-40B4-BE49-F238E27FC236}">
                  <a16:creationId xmlns:a16="http://schemas.microsoft.com/office/drawing/2014/main" id="{09CF9AD8-AD7E-D387-C525-02AD21CDAE7B}"/>
                </a:ext>
              </a:extLst>
            </p:cNvPr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817;p44">
              <a:extLst>
                <a:ext uri="{FF2B5EF4-FFF2-40B4-BE49-F238E27FC236}">
                  <a16:creationId xmlns:a16="http://schemas.microsoft.com/office/drawing/2014/main" id="{0E4AC3C5-5E67-B3B2-DC72-F8FF9911B632}"/>
                </a:ext>
              </a:extLst>
            </p:cNvPr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18;p44">
              <a:extLst>
                <a:ext uri="{FF2B5EF4-FFF2-40B4-BE49-F238E27FC236}">
                  <a16:creationId xmlns:a16="http://schemas.microsoft.com/office/drawing/2014/main" id="{6CD1C705-3672-BEDB-9DFA-06CD96EDCBA3}"/>
                </a:ext>
              </a:extLst>
            </p:cNvPr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19;p44">
              <a:extLst>
                <a:ext uri="{FF2B5EF4-FFF2-40B4-BE49-F238E27FC236}">
                  <a16:creationId xmlns:a16="http://schemas.microsoft.com/office/drawing/2014/main" id="{55267B96-4886-A6F5-DD62-5A00D2B7C647}"/>
                </a:ext>
              </a:extLst>
            </p:cNvPr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20;p44">
              <a:extLst>
                <a:ext uri="{FF2B5EF4-FFF2-40B4-BE49-F238E27FC236}">
                  <a16:creationId xmlns:a16="http://schemas.microsoft.com/office/drawing/2014/main" id="{FA0D325D-3A97-A882-7869-124B8A02BA0C}"/>
                </a:ext>
              </a:extLst>
            </p:cNvPr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21;p44">
              <a:extLst>
                <a:ext uri="{FF2B5EF4-FFF2-40B4-BE49-F238E27FC236}">
                  <a16:creationId xmlns:a16="http://schemas.microsoft.com/office/drawing/2014/main" id="{6F5443A7-EBDE-7AED-AE2C-5B4CD123B661}"/>
                </a:ext>
              </a:extLst>
            </p:cNvPr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22;p44">
              <a:extLst>
                <a:ext uri="{FF2B5EF4-FFF2-40B4-BE49-F238E27FC236}">
                  <a16:creationId xmlns:a16="http://schemas.microsoft.com/office/drawing/2014/main" id="{5D2123F9-7D85-C317-0250-8A5C3D22B4F8}"/>
                </a:ext>
              </a:extLst>
            </p:cNvPr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23;p44">
              <a:extLst>
                <a:ext uri="{FF2B5EF4-FFF2-40B4-BE49-F238E27FC236}">
                  <a16:creationId xmlns:a16="http://schemas.microsoft.com/office/drawing/2014/main" id="{A67E596A-3112-41D2-3BAF-961ED84B2000}"/>
                </a:ext>
              </a:extLst>
            </p:cNvPr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Rectangle 788">
            <a:extLst>
              <a:ext uri="{FF2B5EF4-FFF2-40B4-BE49-F238E27FC236}">
                <a16:creationId xmlns:a16="http://schemas.microsoft.com/office/drawing/2014/main" id="{7C736C30-A0F5-8634-E779-3DF7C3376BE7}"/>
              </a:ext>
            </a:extLst>
          </p:cNvPr>
          <p:cNvSpPr/>
          <p:nvPr/>
        </p:nvSpPr>
        <p:spPr>
          <a:xfrm>
            <a:off x="390431" y="366211"/>
            <a:ext cx="504555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3600" b="1" dirty="0">
                <a:ln>
                  <a:solidFill>
                    <a:srgbClr val="CB6D5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Bungee" panose="020B0604020202020204" charset="0"/>
              </a:rPr>
              <a:t>Analyse</a:t>
            </a:r>
          </a:p>
          <a:p>
            <a:r>
              <a:rPr lang="fr-FR" sz="3600" b="1" dirty="0">
                <a:ln>
                  <a:solidFill>
                    <a:srgbClr val="CB6D5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Bungee" panose="020B0604020202020204" charset="0"/>
              </a:rPr>
              <a:t>Exploratoire</a:t>
            </a:r>
          </a:p>
          <a:p>
            <a:r>
              <a:rPr lang="fr-FR" sz="3600" b="1" dirty="0">
                <a:ln>
                  <a:solidFill>
                    <a:srgbClr val="CB6D5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Bungee" panose="020B0604020202020204" charset="0"/>
              </a:rPr>
              <a:t>Projet </a:t>
            </a:r>
          </a:p>
          <a:p>
            <a:r>
              <a:rPr lang="fr-FR" sz="3600" b="1" dirty="0">
                <a:ln>
                  <a:solidFill>
                    <a:srgbClr val="CB6D5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Bungee" panose="020B0604020202020204" charset="0"/>
              </a:rPr>
              <a:t>d’Expansion</a:t>
            </a:r>
          </a:p>
          <a:p>
            <a:r>
              <a:rPr lang="fr-FR" sz="3600" b="1" dirty="0">
                <a:ln>
                  <a:solidFill>
                    <a:srgbClr val="CB6D5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Bungee" panose="020B0604020202020204" charset="0"/>
              </a:rPr>
              <a:t>Startup E-Learning</a:t>
            </a:r>
          </a:p>
          <a:p>
            <a:endParaRPr lang="fr-FR" sz="3600" b="1" dirty="0">
              <a:ln>
                <a:solidFill>
                  <a:srgbClr val="CB6D5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Bungee" panose="020B0604020202020204" charset="0"/>
            </a:endParaRPr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B764D497-33DC-FAEF-497E-5205FF2344FD}"/>
              </a:ext>
            </a:extLst>
          </p:cNvPr>
          <p:cNvSpPr/>
          <p:nvPr/>
        </p:nvSpPr>
        <p:spPr>
          <a:xfrm>
            <a:off x="437779" y="389197"/>
            <a:ext cx="5334128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3600" b="1" dirty="0">
                <a:ln w="12700">
                  <a:solidFill>
                    <a:srgbClr val="CB6D51"/>
                  </a:solidFill>
                  <a:prstDash val="solid"/>
                </a:ln>
                <a:solidFill>
                  <a:srgbClr val="CB6D5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cs typeface="Bungee" panose="020B0604020202020204" charset="0"/>
              </a:rPr>
              <a:t>Analyse</a:t>
            </a:r>
          </a:p>
          <a:p>
            <a:r>
              <a:rPr lang="fr-FR" sz="3600" b="1" dirty="0">
                <a:ln w="12700">
                  <a:solidFill>
                    <a:srgbClr val="CB6D51"/>
                  </a:solidFill>
                  <a:prstDash val="solid"/>
                </a:ln>
                <a:solidFill>
                  <a:srgbClr val="CB6D5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cs typeface="Bungee" panose="020B0604020202020204" charset="0"/>
              </a:rPr>
              <a:t>Exploratoire</a:t>
            </a:r>
          </a:p>
          <a:p>
            <a:r>
              <a:rPr lang="fr-FR" sz="3600" b="1" dirty="0">
                <a:ln w="12700">
                  <a:solidFill>
                    <a:srgbClr val="CB6D51"/>
                  </a:solidFill>
                  <a:prstDash val="solid"/>
                </a:ln>
                <a:solidFill>
                  <a:srgbClr val="CB6D5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cs typeface="Bungee" panose="020B0604020202020204" charset="0"/>
              </a:rPr>
              <a:t>Projet</a:t>
            </a:r>
          </a:p>
          <a:p>
            <a:r>
              <a:rPr lang="fr-FR" sz="3600" b="1" dirty="0">
                <a:ln w="12700">
                  <a:solidFill>
                    <a:srgbClr val="CB6D51"/>
                  </a:solidFill>
                  <a:prstDash val="solid"/>
                </a:ln>
                <a:solidFill>
                  <a:srgbClr val="CB6D5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cs typeface="Bungee" panose="020B0604020202020204" charset="0"/>
              </a:rPr>
              <a:t>d’Expansion</a:t>
            </a:r>
          </a:p>
          <a:p>
            <a:r>
              <a:rPr lang="fr-FR" sz="3600" b="1" dirty="0">
                <a:ln w="12700">
                  <a:solidFill>
                    <a:srgbClr val="CB6D51"/>
                  </a:solidFill>
                  <a:prstDash val="solid"/>
                </a:ln>
                <a:solidFill>
                  <a:srgbClr val="CB6D5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cs typeface="Bungee" panose="020B0604020202020204" charset="0"/>
              </a:rPr>
              <a:t>Startup E-Learning</a:t>
            </a:r>
          </a:p>
          <a:p>
            <a:endParaRPr lang="fr-FR" sz="3600" b="1" dirty="0">
              <a:ln w="12700">
                <a:solidFill>
                  <a:srgbClr val="CB6D51"/>
                </a:solidFill>
                <a:prstDash val="solid"/>
              </a:ln>
              <a:solidFill>
                <a:srgbClr val="CB6D5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  <a:cs typeface="Bungee" panose="020B0604020202020204" charset="0"/>
            </a:endParaRPr>
          </a:p>
          <a:p>
            <a:endParaRPr lang="fr-FR" sz="3600" b="1" dirty="0">
              <a:ln w="12700">
                <a:solidFill>
                  <a:srgbClr val="CB6D51"/>
                </a:solidFill>
                <a:prstDash val="solid"/>
              </a:ln>
              <a:solidFill>
                <a:srgbClr val="CB6D5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  <a:cs typeface="Bungee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BD2C3-81BD-6721-A545-E22A4C166B83}"/>
              </a:ext>
            </a:extLst>
          </p:cNvPr>
          <p:cNvSpPr/>
          <p:nvPr/>
        </p:nvSpPr>
        <p:spPr>
          <a:xfrm>
            <a:off x="415784" y="-392043"/>
            <a:ext cx="6498980" cy="544677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5BD53898-9299-6BF6-508F-DACB38282EF4}"/>
              </a:ext>
            </a:extLst>
          </p:cNvPr>
          <p:cNvSpPr/>
          <p:nvPr/>
        </p:nvSpPr>
        <p:spPr>
          <a:xfrm>
            <a:off x="6918586" y="4781018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B2988FB9-6C83-84B7-83E5-78FA73253D84}"/>
              </a:ext>
            </a:extLst>
          </p:cNvPr>
          <p:cNvSpPr/>
          <p:nvPr/>
        </p:nvSpPr>
        <p:spPr>
          <a:xfrm>
            <a:off x="-287864" y="4407524"/>
            <a:ext cx="3111065" cy="531986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4" name="ZoneTexte 793">
            <a:extLst>
              <a:ext uri="{FF2B5EF4-FFF2-40B4-BE49-F238E27FC236}">
                <a16:creationId xmlns:a16="http://schemas.microsoft.com/office/drawing/2014/main" id="{3FC73103-5E0B-5513-35C4-B40B0FF65BF3}"/>
              </a:ext>
            </a:extLst>
          </p:cNvPr>
          <p:cNvSpPr txBox="1"/>
          <p:nvPr/>
        </p:nvSpPr>
        <p:spPr>
          <a:xfrm>
            <a:off x="-557443" y="4503079"/>
            <a:ext cx="3933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solidFill>
                  <a:schemeClr val="bg1"/>
                </a:solidFill>
                <a:latin typeface="Bahnschrift" panose="020B0502040204020203" pitchFamily="34" charset="0"/>
                <a:cs typeface="Bungee" panose="020B0604020202020204" charset="0"/>
              </a:rPr>
              <a:t>Encadreur:</a:t>
            </a:r>
            <a:r>
              <a:rPr lang="fr-FR" b="1" dirty="0">
                <a:solidFill>
                  <a:schemeClr val="bg1"/>
                </a:solidFill>
                <a:latin typeface="Bahnschrift" panose="020B0502040204020203" pitchFamily="34" charset="0"/>
                <a:cs typeface="Bungee" panose="020B060402020202020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ahnschrift" panose="020B0502040204020203" pitchFamily="34" charset="0"/>
                <a:cs typeface="Bungee" panose="020B0604020202020204" charset="0"/>
              </a:rPr>
              <a:t>M. Chamsédine AIDARA </a:t>
            </a:r>
          </a:p>
        </p:txBody>
      </p:sp>
      <p:grpSp>
        <p:nvGrpSpPr>
          <p:cNvPr id="798" name="Google Shape;584;p40">
            <a:extLst>
              <a:ext uri="{FF2B5EF4-FFF2-40B4-BE49-F238E27FC236}">
                <a16:creationId xmlns:a16="http://schemas.microsoft.com/office/drawing/2014/main" id="{19CEC4DA-6FF6-4DFF-3DD0-12BDC5B0CA78}"/>
              </a:ext>
            </a:extLst>
          </p:cNvPr>
          <p:cNvGrpSpPr/>
          <p:nvPr/>
        </p:nvGrpSpPr>
        <p:grpSpPr>
          <a:xfrm>
            <a:off x="45676" y="275669"/>
            <a:ext cx="4091056" cy="4116898"/>
            <a:chOff x="5052950" y="747867"/>
            <a:chExt cx="3371050" cy="3392344"/>
          </a:xfrm>
          <a:solidFill>
            <a:srgbClr val="CB6D51"/>
          </a:solidFill>
        </p:grpSpPr>
        <p:sp>
          <p:nvSpPr>
            <p:cNvPr id="799" name="Google Shape;585;p40">
              <a:extLst>
                <a:ext uri="{FF2B5EF4-FFF2-40B4-BE49-F238E27FC236}">
                  <a16:creationId xmlns:a16="http://schemas.microsoft.com/office/drawing/2014/main" id="{AF73B278-CEFA-E241-C2AE-82AFF9EFF948}"/>
                </a:ext>
              </a:extLst>
            </p:cNvPr>
            <p:cNvSpPr/>
            <p:nvPr/>
          </p:nvSpPr>
          <p:spPr>
            <a:xfrm>
              <a:off x="8080887" y="1431206"/>
              <a:ext cx="28102" cy="145221"/>
            </a:xfrm>
            <a:custGeom>
              <a:avLst/>
              <a:gdLst/>
              <a:ahLst/>
              <a:cxnLst/>
              <a:rect l="l" t="t" r="r" b="b"/>
              <a:pathLst>
                <a:path w="167" h="863" extrusionOk="0">
                  <a:moveTo>
                    <a:pt x="86" y="0"/>
                  </a:moveTo>
                  <a:cubicBezTo>
                    <a:pt x="41" y="0"/>
                    <a:pt x="0" y="41"/>
                    <a:pt x="0" y="86"/>
                  </a:cubicBezTo>
                  <a:lnTo>
                    <a:pt x="0" y="777"/>
                  </a:lnTo>
                  <a:cubicBezTo>
                    <a:pt x="0" y="822"/>
                    <a:pt x="41" y="863"/>
                    <a:pt x="86" y="863"/>
                  </a:cubicBezTo>
                  <a:cubicBezTo>
                    <a:pt x="127" y="863"/>
                    <a:pt x="167" y="822"/>
                    <a:pt x="167" y="777"/>
                  </a:cubicBezTo>
                  <a:lnTo>
                    <a:pt x="167" y="86"/>
                  </a:lnTo>
                  <a:cubicBezTo>
                    <a:pt x="167" y="41"/>
                    <a:pt x="127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86;p40">
              <a:extLst>
                <a:ext uri="{FF2B5EF4-FFF2-40B4-BE49-F238E27FC236}">
                  <a16:creationId xmlns:a16="http://schemas.microsoft.com/office/drawing/2014/main" id="{67407876-6391-0320-FC3E-982825DB7919}"/>
                </a:ext>
              </a:extLst>
            </p:cNvPr>
            <p:cNvSpPr/>
            <p:nvPr/>
          </p:nvSpPr>
          <p:spPr>
            <a:xfrm>
              <a:off x="8020644" y="1491448"/>
              <a:ext cx="145223" cy="28102"/>
            </a:xfrm>
            <a:custGeom>
              <a:avLst/>
              <a:gdLst/>
              <a:ahLst/>
              <a:cxnLst/>
              <a:rect l="l" t="t" r="r" b="b"/>
              <a:pathLst>
                <a:path w="863" h="167" extrusionOk="0">
                  <a:moveTo>
                    <a:pt x="86" y="0"/>
                  </a:moveTo>
                  <a:cubicBezTo>
                    <a:pt x="41" y="0"/>
                    <a:pt x="0" y="20"/>
                    <a:pt x="0" y="86"/>
                  </a:cubicBezTo>
                  <a:cubicBezTo>
                    <a:pt x="0" y="126"/>
                    <a:pt x="41" y="167"/>
                    <a:pt x="86" y="167"/>
                  </a:cubicBezTo>
                  <a:lnTo>
                    <a:pt x="777" y="167"/>
                  </a:lnTo>
                  <a:cubicBezTo>
                    <a:pt x="823" y="167"/>
                    <a:pt x="863" y="126"/>
                    <a:pt x="863" y="86"/>
                  </a:cubicBezTo>
                  <a:cubicBezTo>
                    <a:pt x="863" y="20"/>
                    <a:pt x="823" y="0"/>
                    <a:pt x="7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587;p40">
              <a:extLst>
                <a:ext uri="{FF2B5EF4-FFF2-40B4-BE49-F238E27FC236}">
                  <a16:creationId xmlns:a16="http://schemas.microsoft.com/office/drawing/2014/main" id="{0F4502C2-45A6-574D-B45E-FF6259A3C4BF}"/>
                </a:ext>
              </a:extLst>
            </p:cNvPr>
            <p:cNvSpPr/>
            <p:nvPr/>
          </p:nvSpPr>
          <p:spPr>
            <a:xfrm>
              <a:off x="8240863" y="3246608"/>
              <a:ext cx="29112" cy="144380"/>
            </a:xfrm>
            <a:custGeom>
              <a:avLst/>
              <a:gdLst/>
              <a:ahLst/>
              <a:cxnLst/>
              <a:rect l="l" t="t" r="r" b="b"/>
              <a:pathLst>
                <a:path w="173" h="858" extrusionOk="0">
                  <a:moveTo>
                    <a:pt x="87" y="0"/>
                  </a:moveTo>
                  <a:cubicBezTo>
                    <a:pt x="46" y="0"/>
                    <a:pt x="1" y="40"/>
                    <a:pt x="1" y="81"/>
                  </a:cubicBezTo>
                  <a:lnTo>
                    <a:pt x="1" y="777"/>
                  </a:lnTo>
                  <a:cubicBezTo>
                    <a:pt x="1" y="817"/>
                    <a:pt x="46" y="858"/>
                    <a:pt x="87" y="858"/>
                  </a:cubicBezTo>
                  <a:cubicBezTo>
                    <a:pt x="152" y="858"/>
                    <a:pt x="172" y="817"/>
                    <a:pt x="172" y="777"/>
                  </a:cubicBezTo>
                  <a:lnTo>
                    <a:pt x="172" y="81"/>
                  </a:lnTo>
                  <a:cubicBezTo>
                    <a:pt x="172" y="40"/>
                    <a:pt x="152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588;p40">
              <a:extLst>
                <a:ext uri="{FF2B5EF4-FFF2-40B4-BE49-F238E27FC236}">
                  <a16:creationId xmlns:a16="http://schemas.microsoft.com/office/drawing/2014/main" id="{6BD5E060-4F87-EE62-F146-6CCA400337E1}"/>
                </a:ext>
              </a:extLst>
            </p:cNvPr>
            <p:cNvSpPr/>
            <p:nvPr/>
          </p:nvSpPr>
          <p:spPr>
            <a:xfrm>
              <a:off x="8197279" y="3298578"/>
              <a:ext cx="145392" cy="28943"/>
            </a:xfrm>
            <a:custGeom>
              <a:avLst/>
              <a:gdLst/>
              <a:ahLst/>
              <a:cxnLst/>
              <a:rect l="l" t="t" r="r" b="b"/>
              <a:pathLst>
                <a:path w="864" h="172" extrusionOk="0">
                  <a:moveTo>
                    <a:pt x="82" y="0"/>
                  </a:moveTo>
                  <a:cubicBezTo>
                    <a:pt x="41" y="0"/>
                    <a:pt x="1" y="46"/>
                    <a:pt x="1" y="86"/>
                  </a:cubicBezTo>
                  <a:cubicBezTo>
                    <a:pt x="1" y="126"/>
                    <a:pt x="41" y="172"/>
                    <a:pt x="82" y="172"/>
                  </a:cubicBezTo>
                  <a:lnTo>
                    <a:pt x="778" y="172"/>
                  </a:lnTo>
                  <a:cubicBezTo>
                    <a:pt x="818" y="172"/>
                    <a:pt x="864" y="126"/>
                    <a:pt x="864" y="86"/>
                  </a:cubicBezTo>
                  <a:cubicBezTo>
                    <a:pt x="864" y="46"/>
                    <a:pt x="818" y="0"/>
                    <a:pt x="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589;p40">
              <a:extLst>
                <a:ext uri="{FF2B5EF4-FFF2-40B4-BE49-F238E27FC236}">
                  <a16:creationId xmlns:a16="http://schemas.microsoft.com/office/drawing/2014/main" id="{08A0F0D4-F6C4-24B2-B37B-674F62C3F29A}"/>
                </a:ext>
              </a:extLst>
            </p:cNvPr>
            <p:cNvSpPr/>
            <p:nvPr/>
          </p:nvSpPr>
          <p:spPr>
            <a:xfrm>
              <a:off x="5113192" y="2297816"/>
              <a:ext cx="28271" cy="145390"/>
            </a:xfrm>
            <a:custGeom>
              <a:avLst/>
              <a:gdLst/>
              <a:ahLst/>
              <a:cxnLst/>
              <a:rect l="l" t="t" r="r" b="b"/>
              <a:pathLst>
                <a:path w="168" h="864" extrusionOk="0">
                  <a:moveTo>
                    <a:pt x="87" y="1"/>
                  </a:moveTo>
                  <a:cubicBezTo>
                    <a:pt x="41" y="1"/>
                    <a:pt x="1" y="21"/>
                    <a:pt x="1" y="86"/>
                  </a:cubicBezTo>
                  <a:lnTo>
                    <a:pt x="1" y="777"/>
                  </a:lnTo>
                  <a:cubicBezTo>
                    <a:pt x="1" y="818"/>
                    <a:pt x="41" y="863"/>
                    <a:pt x="87" y="863"/>
                  </a:cubicBezTo>
                  <a:cubicBezTo>
                    <a:pt x="127" y="863"/>
                    <a:pt x="167" y="818"/>
                    <a:pt x="167" y="777"/>
                  </a:cubicBezTo>
                  <a:lnTo>
                    <a:pt x="167" y="86"/>
                  </a:lnTo>
                  <a:cubicBezTo>
                    <a:pt x="167" y="21"/>
                    <a:pt x="127" y="1"/>
                    <a:pt x="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590;p40">
              <a:extLst>
                <a:ext uri="{FF2B5EF4-FFF2-40B4-BE49-F238E27FC236}">
                  <a16:creationId xmlns:a16="http://schemas.microsoft.com/office/drawing/2014/main" id="{1B5D68B0-ACF6-FC51-E666-C579B02C4D73}"/>
                </a:ext>
              </a:extLst>
            </p:cNvPr>
            <p:cNvSpPr/>
            <p:nvPr/>
          </p:nvSpPr>
          <p:spPr>
            <a:xfrm>
              <a:off x="5052950" y="2354692"/>
              <a:ext cx="145392" cy="28270"/>
            </a:xfrm>
            <a:custGeom>
              <a:avLst/>
              <a:gdLst/>
              <a:ahLst/>
              <a:cxnLst/>
              <a:rect l="l" t="t" r="r" b="b"/>
              <a:pathLst>
                <a:path w="864" h="168" extrusionOk="0">
                  <a:moveTo>
                    <a:pt x="87" y="1"/>
                  </a:moveTo>
                  <a:cubicBezTo>
                    <a:pt x="46" y="1"/>
                    <a:pt x="1" y="41"/>
                    <a:pt x="1" y="81"/>
                  </a:cubicBezTo>
                  <a:cubicBezTo>
                    <a:pt x="1" y="127"/>
                    <a:pt x="46" y="167"/>
                    <a:pt x="87" y="167"/>
                  </a:cubicBezTo>
                  <a:lnTo>
                    <a:pt x="778" y="167"/>
                  </a:lnTo>
                  <a:cubicBezTo>
                    <a:pt x="843" y="167"/>
                    <a:pt x="863" y="127"/>
                    <a:pt x="863" y="81"/>
                  </a:cubicBezTo>
                  <a:cubicBezTo>
                    <a:pt x="863" y="41"/>
                    <a:pt x="843" y="1"/>
                    <a:pt x="7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591;p40">
              <a:extLst>
                <a:ext uri="{FF2B5EF4-FFF2-40B4-BE49-F238E27FC236}">
                  <a16:creationId xmlns:a16="http://schemas.microsoft.com/office/drawing/2014/main" id="{55F6F4C1-A104-0FFC-458F-AFA5EC6BE113}"/>
                </a:ext>
              </a:extLst>
            </p:cNvPr>
            <p:cNvSpPr/>
            <p:nvPr/>
          </p:nvSpPr>
          <p:spPr>
            <a:xfrm>
              <a:off x="5834754" y="747867"/>
              <a:ext cx="37673" cy="142695"/>
            </a:xfrm>
            <a:custGeom>
              <a:avLst/>
              <a:gdLst/>
              <a:ahLst/>
              <a:cxnLst/>
              <a:rect l="l" t="t" r="r" b="b"/>
              <a:pathLst>
                <a:path w="167" h="718" extrusionOk="0">
                  <a:moveTo>
                    <a:pt x="81" y="1"/>
                  </a:moveTo>
                  <a:cubicBezTo>
                    <a:pt x="41" y="1"/>
                    <a:pt x="0" y="21"/>
                    <a:pt x="0" y="86"/>
                  </a:cubicBezTo>
                  <a:lnTo>
                    <a:pt x="0" y="631"/>
                  </a:lnTo>
                  <a:cubicBezTo>
                    <a:pt x="0" y="692"/>
                    <a:pt x="41" y="717"/>
                    <a:pt x="81" y="717"/>
                  </a:cubicBezTo>
                  <a:cubicBezTo>
                    <a:pt x="126" y="717"/>
                    <a:pt x="167" y="692"/>
                    <a:pt x="167" y="631"/>
                  </a:cubicBezTo>
                  <a:lnTo>
                    <a:pt x="167" y="86"/>
                  </a:lnTo>
                  <a:cubicBezTo>
                    <a:pt x="167" y="21"/>
                    <a:pt x="126" y="1"/>
                    <a:pt x="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592;p40">
              <a:extLst>
                <a:ext uri="{FF2B5EF4-FFF2-40B4-BE49-F238E27FC236}">
                  <a16:creationId xmlns:a16="http://schemas.microsoft.com/office/drawing/2014/main" id="{CEAA2051-56BC-F25C-3408-E7F34BA1DD9C}"/>
                </a:ext>
              </a:extLst>
            </p:cNvPr>
            <p:cNvSpPr/>
            <p:nvPr/>
          </p:nvSpPr>
          <p:spPr>
            <a:xfrm>
              <a:off x="5783766" y="807390"/>
              <a:ext cx="124189" cy="28102"/>
            </a:xfrm>
            <a:custGeom>
              <a:avLst/>
              <a:gdLst/>
              <a:ahLst/>
              <a:cxnLst/>
              <a:rect l="l" t="t" r="r" b="b"/>
              <a:pathLst>
                <a:path w="738" h="167" extrusionOk="0">
                  <a:moveTo>
                    <a:pt x="86" y="0"/>
                  </a:moveTo>
                  <a:cubicBezTo>
                    <a:pt x="46" y="0"/>
                    <a:pt x="1" y="41"/>
                    <a:pt x="1" y="86"/>
                  </a:cubicBezTo>
                  <a:cubicBezTo>
                    <a:pt x="1" y="126"/>
                    <a:pt x="46" y="167"/>
                    <a:pt x="86" y="167"/>
                  </a:cubicBezTo>
                  <a:lnTo>
                    <a:pt x="651" y="167"/>
                  </a:lnTo>
                  <a:cubicBezTo>
                    <a:pt x="697" y="167"/>
                    <a:pt x="737" y="126"/>
                    <a:pt x="737" y="86"/>
                  </a:cubicBezTo>
                  <a:cubicBezTo>
                    <a:pt x="737" y="41"/>
                    <a:pt x="697" y="0"/>
                    <a:pt x="6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593;p40">
              <a:extLst>
                <a:ext uri="{FF2B5EF4-FFF2-40B4-BE49-F238E27FC236}">
                  <a16:creationId xmlns:a16="http://schemas.microsoft.com/office/drawing/2014/main" id="{8F5240DC-8A52-4058-77FE-7B902C40ACAD}"/>
                </a:ext>
              </a:extLst>
            </p:cNvPr>
            <p:cNvSpPr/>
            <p:nvPr/>
          </p:nvSpPr>
          <p:spPr>
            <a:xfrm flipH="1" flipV="1">
              <a:off x="5529311" y="3239781"/>
              <a:ext cx="47995" cy="52514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26" y="0"/>
                  </a:moveTo>
                  <a:cubicBezTo>
                    <a:pt x="61" y="0"/>
                    <a:pt x="0" y="41"/>
                    <a:pt x="0" y="106"/>
                  </a:cubicBezTo>
                  <a:cubicBezTo>
                    <a:pt x="0" y="167"/>
                    <a:pt x="61" y="232"/>
                    <a:pt x="126" y="232"/>
                  </a:cubicBezTo>
                  <a:cubicBezTo>
                    <a:pt x="187" y="232"/>
                    <a:pt x="232" y="167"/>
                    <a:pt x="232" y="106"/>
                  </a:cubicBezTo>
                  <a:cubicBezTo>
                    <a:pt x="232" y="41"/>
                    <a:pt x="18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594;p40">
              <a:extLst>
                <a:ext uri="{FF2B5EF4-FFF2-40B4-BE49-F238E27FC236}">
                  <a16:creationId xmlns:a16="http://schemas.microsoft.com/office/drawing/2014/main" id="{7C3FCAF8-3675-0EB5-ABB3-6FC5B21AE6C7}"/>
                </a:ext>
              </a:extLst>
            </p:cNvPr>
            <p:cNvSpPr/>
            <p:nvPr/>
          </p:nvSpPr>
          <p:spPr>
            <a:xfrm>
              <a:off x="8201371" y="2524480"/>
              <a:ext cx="38367" cy="38367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102" y="0"/>
                  </a:moveTo>
                  <a:cubicBezTo>
                    <a:pt x="41" y="0"/>
                    <a:pt x="1" y="61"/>
                    <a:pt x="1" y="127"/>
                  </a:cubicBezTo>
                  <a:cubicBezTo>
                    <a:pt x="1" y="187"/>
                    <a:pt x="41" y="227"/>
                    <a:pt x="102" y="227"/>
                  </a:cubicBezTo>
                  <a:cubicBezTo>
                    <a:pt x="187" y="227"/>
                    <a:pt x="228" y="187"/>
                    <a:pt x="228" y="127"/>
                  </a:cubicBezTo>
                  <a:cubicBezTo>
                    <a:pt x="228" y="61"/>
                    <a:pt x="187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595;p40">
              <a:extLst>
                <a:ext uri="{FF2B5EF4-FFF2-40B4-BE49-F238E27FC236}">
                  <a16:creationId xmlns:a16="http://schemas.microsoft.com/office/drawing/2014/main" id="{9AF2686F-C40C-F330-EADB-8844EFBA633A}"/>
                </a:ext>
              </a:extLst>
            </p:cNvPr>
            <p:cNvSpPr/>
            <p:nvPr/>
          </p:nvSpPr>
          <p:spPr>
            <a:xfrm>
              <a:off x="7790613" y="1094995"/>
              <a:ext cx="39209" cy="39208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06" y="1"/>
                  </a:moveTo>
                  <a:cubicBezTo>
                    <a:pt x="46" y="1"/>
                    <a:pt x="0" y="66"/>
                    <a:pt x="0" y="127"/>
                  </a:cubicBezTo>
                  <a:cubicBezTo>
                    <a:pt x="0" y="192"/>
                    <a:pt x="46" y="233"/>
                    <a:pt x="106" y="233"/>
                  </a:cubicBezTo>
                  <a:cubicBezTo>
                    <a:pt x="192" y="233"/>
                    <a:pt x="232" y="192"/>
                    <a:pt x="232" y="127"/>
                  </a:cubicBezTo>
                  <a:cubicBezTo>
                    <a:pt x="232" y="66"/>
                    <a:pt x="192" y="1"/>
                    <a:pt x="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596;p40">
              <a:extLst>
                <a:ext uri="{FF2B5EF4-FFF2-40B4-BE49-F238E27FC236}">
                  <a16:creationId xmlns:a16="http://schemas.microsoft.com/office/drawing/2014/main" id="{56C9C12D-864A-4509-5AF8-3C153C3DA244}"/>
                </a:ext>
              </a:extLst>
            </p:cNvPr>
            <p:cNvSpPr/>
            <p:nvPr/>
          </p:nvSpPr>
          <p:spPr>
            <a:xfrm>
              <a:off x="7946772" y="2100094"/>
              <a:ext cx="38367" cy="38367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101" y="0"/>
                  </a:moveTo>
                  <a:cubicBezTo>
                    <a:pt x="41" y="0"/>
                    <a:pt x="0" y="61"/>
                    <a:pt x="0" y="126"/>
                  </a:cubicBezTo>
                  <a:cubicBezTo>
                    <a:pt x="0" y="187"/>
                    <a:pt x="41" y="227"/>
                    <a:pt x="101" y="227"/>
                  </a:cubicBezTo>
                  <a:cubicBezTo>
                    <a:pt x="187" y="227"/>
                    <a:pt x="227" y="187"/>
                    <a:pt x="227" y="126"/>
                  </a:cubicBezTo>
                  <a:cubicBezTo>
                    <a:pt x="227" y="61"/>
                    <a:pt x="187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597;p40">
              <a:extLst>
                <a:ext uri="{FF2B5EF4-FFF2-40B4-BE49-F238E27FC236}">
                  <a16:creationId xmlns:a16="http://schemas.microsoft.com/office/drawing/2014/main" id="{505F7269-2A46-A892-5DE0-E8A466A079A2}"/>
                </a:ext>
              </a:extLst>
            </p:cNvPr>
            <p:cNvSpPr/>
            <p:nvPr/>
          </p:nvSpPr>
          <p:spPr>
            <a:xfrm>
              <a:off x="5279616" y="3097452"/>
              <a:ext cx="39209" cy="38367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127" y="0"/>
                  </a:moveTo>
                  <a:cubicBezTo>
                    <a:pt x="61" y="0"/>
                    <a:pt x="1" y="41"/>
                    <a:pt x="1" y="101"/>
                  </a:cubicBezTo>
                  <a:cubicBezTo>
                    <a:pt x="1" y="167"/>
                    <a:pt x="61" y="227"/>
                    <a:pt x="127" y="227"/>
                  </a:cubicBezTo>
                  <a:cubicBezTo>
                    <a:pt x="187" y="227"/>
                    <a:pt x="233" y="167"/>
                    <a:pt x="233" y="101"/>
                  </a:cubicBezTo>
                  <a:cubicBezTo>
                    <a:pt x="233" y="41"/>
                    <a:pt x="187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598;p40">
              <a:extLst>
                <a:ext uri="{FF2B5EF4-FFF2-40B4-BE49-F238E27FC236}">
                  <a16:creationId xmlns:a16="http://schemas.microsoft.com/office/drawing/2014/main" id="{DDA9E9D8-F7C0-EA0C-5518-119B2B770BA1}"/>
                </a:ext>
              </a:extLst>
            </p:cNvPr>
            <p:cNvSpPr/>
            <p:nvPr/>
          </p:nvSpPr>
          <p:spPr>
            <a:xfrm>
              <a:off x="8356689" y="1986341"/>
              <a:ext cx="67311" cy="67142"/>
            </a:xfrm>
            <a:custGeom>
              <a:avLst/>
              <a:gdLst/>
              <a:ahLst/>
              <a:cxnLst/>
              <a:rect l="l" t="t" r="r" b="b"/>
              <a:pathLst>
                <a:path w="400" h="399" extrusionOk="0">
                  <a:moveTo>
                    <a:pt x="188" y="0"/>
                  </a:moveTo>
                  <a:cubicBezTo>
                    <a:pt x="87" y="0"/>
                    <a:pt x="1" y="86"/>
                    <a:pt x="1" y="192"/>
                  </a:cubicBezTo>
                  <a:cubicBezTo>
                    <a:pt x="1" y="318"/>
                    <a:pt x="87" y="399"/>
                    <a:pt x="188" y="399"/>
                  </a:cubicBezTo>
                  <a:cubicBezTo>
                    <a:pt x="314" y="399"/>
                    <a:pt x="399" y="318"/>
                    <a:pt x="399" y="192"/>
                  </a:cubicBezTo>
                  <a:cubicBezTo>
                    <a:pt x="399" y="86"/>
                    <a:pt x="314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599;p40">
              <a:extLst>
                <a:ext uri="{FF2B5EF4-FFF2-40B4-BE49-F238E27FC236}">
                  <a16:creationId xmlns:a16="http://schemas.microsoft.com/office/drawing/2014/main" id="{8B4B674C-B25E-9DBD-73A6-DB8A3BA02DE9}"/>
                </a:ext>
              </a:extLst>
            </p:cNvPr>
            <p:cNvSpPr/>
            <p:nvPr/>
          </p:nvSpPr>
          <p:spPr>
            <a:xfrm>
              <a:off x="5315290" y="1561955"/>
              <a:ext cx="67311" cy="67142"/>
            </a:xfrm>
            <a:custGeom>
              <a:avLst/>
              <a:gdLst/>
              <a:ahLst/>
              <a:cxnLst/>
              <a:rect l="l" t="t" r="r" b="b"/>
              <a:pathLst>
                <a:path w="400" h="399" extrusionOk="0">
                  <a:moveTo>
                    <a:pt x="187" y="0"/>
                  </a:moveTo>
                  <a:cubicBezTo>
                    <a:pt x="81" y="0"/>
                    <a:pt x="1" y="86"/>
                    <a:pt x="1" y="192"/>
                  </a:cubicBezTo>
                  <a:cubicBezTo>
                    <a:pt x="1" y="318"/>
                    <a:pt x="81" y="399"/>
                    <a:pt x="187" y="399"/>
                  </a:cubicBezTo>
                  <a:cubicBezTo>
                    <a:pt x="313" y="399"/>
                    <a:pt x="399" y="318"/>
                    <a:pt x="399" y="192"/>
                  </a:cubicBezTo>
                  <a:cubicBezTo>
                    <a:pt x="399" y="86"/>
                    <a:pt x="313" y="0"/>
                    <a:pt x="1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00;p40">
              <a:extLst>
                <a:ext uri="{FF2B5EF4-FFF2-40B4-BE49-F238E27FC236}">
                  <a16:creationId xmlns:a16="http://schemas.microsoft.com/office/drawing/2014/main" id="{BDD0C670-CC0B-7A49-1BAD-DBBB250315DD}"/>
                </a:ext>
              </a:extLst>
            </p:cNvPr>
            <p:cNvSpPr/>
            <p:nvPr/>
          </p:nvSpPr>
          <p:spPr>
            <a:xfrm rot="10800000">
              <a:off x="6711803" y="3174818"/>
              <a:ext cx="168" cy="933926"/>
            </a:xfrm>
            <a:custGeom>
              <a:avLst/>
              <a:gdLst/>
              <a:ahLst/>
              <a:cxnLst/>
              <a:rect l="l" t="t" r="r" b="b"/>
              <a:pathLst>
                <a:path w="1" h="5550" extrusionOk="0">
                  <a:moveTo>
                    <a:pt x="1" y="0"/>
                  </a:moveTo>
                  <a:lnTo>
                    <a:pt x="1" y="55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01;p40">
              <a:extLst>
                <a:ext uri="{FF2B5EF4-FFF2-40B4-BE49-F238E27FC236}">
                  <a16:creationId xmlns:a16="http://schemas.microsoft.com/office/drawing/2014/main" id="{034D4750-C413-909E-753D-C990773BD79F}"/>
                </a:ext>
              </a:extLst>
            </p:cNvPr>
            <p:cNvSpPr/>
            <p:nvPr/>
          </p:nvSpPr>
          <p:spPr>
            <a:xfrm rot="10800000">
              <a:off x="6704904" y="3174818"/>
              <a:ext cx="14640" cy="933926"/>
            </a:xfrm>
            <a:custGeom>
              <a:avLst/>
              <a:gdLst/>
              <a:ahLst/>
              <a:cxnLst/>
              <a:rect l="l" t="t" r="r" b="b"/>
              <a:pathLst>
                <a:path w="87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86" y="5549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02;p40">
              <a:extLst>
                <a:ext uri="{FF2B5EF4-FFF2-40B4-BE49-F238E27FC236}">
                  <a16:creationId xmlns:a16="http://schemas.microsoft.com/office/drawing/2014/main" id="{B9EFFDD3-1347-8D56-858C-0C6213D2D736}"/>
                </a:ext>
              </a:extLst>
            </p:cNvPr>
            <p:cNvSpPr/>
            <p:nvPr/>
          </p:nvSpPr>
          <p:spPr>
            <a:xfrm rot="10800000">
              <a:off x="6581054" y="3156981"/>
              <a:ext cx="168" cy="933926"/>
            </a:xfrm>
            <a:custGeom>
              <a:avLst/>
              <a:gdLst/>
              <a:ahLst/>
              <a:cxnLst/>
              <a:rect l="l" t="t" r="r" b="b"/>
              <a:pathLst>
                <a:path w="1" h="5550" extrusionOk="0">
                  <a:moveTo>
                    <a:pt x="1" y="0"/>
                  </a:moveTo>
                  <a:lnTo>
                    <a:pt x="1" y="55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03;p40">
              <a:extLst>
                <a:ext uri="{FF2B5EF4-FFF2-40B4-BE49-F238E27FC236}">
                  <a16:creationId xmlns:a16="http://schemas.microsoft.com/office/drawing/2014/main" id="{0C282DF6-ADC7-9C0F-FF6F-03D7766DABDF}"/>
                </a:ext>
              </a:extLst>
            </p:cNvPr>
            <p:cNvSpPr/>
            <p:nvPr/>
          </p:nvSpPr>
          <p:spPr>
            <a:xfrm rot="10800000">
              <a:off x="6570788" y="3156981"/>
              <a:ext cx="18006" cy="933926"/>
            </a:xfrm>
            <a:custGeom>
              <a:avLst/>
              <a:gdLst/>
              <a:ahLst/>
              <a:cxnLst/>
              <a:rect l="l" t="t" r="r" b="b"/>
              <a:pathLst>
                <a:path w="107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106" y="5549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604;p40">
              <a:extLst>
                <a:ext uri="{FF2B5EF4-FFF2-40B4-BE49-F238E27FC236}">
                  <a16:creationId xmlns:a16="http://schemas.microsoft.com/office/drawing/2014/main" id="{64AA0EC6-E643-015E-2744-644316612D3E}"/>
                </a:ext>
              </a:extLst>
            </p:cNvPr>
            <p:cNvSpPr/>
            <p:nvPr/>
          </p:nvSpPr>
          <p:spPr>
            <a:xfrm rot="10800000">
              <a:off x="6828922" y="3206285"/>
              <a:ext cx="168" cy="933926"/>
            </a:xfrm>
            <a:custGeom>
              <a:avLst/>
              <a:gdLst/>
              <a:ahLst/>
              <a:cxnLst/>
              <a:rect l="l" t="t" r="r" b="b"/>
              <a:pathLst>
                <a:path w="1" h="5550" extrusionOk="0">
                  <a:moveTo>
                    <a:pt x="1" y="1"/>
                  </a:moveTo>
                  <a:lnTo>
                    <a:pt x="1" y="55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05;p40">
              <a:extLst>
                <a:ext uri="{FF2B5EF4-FFF2-40B4-BE49-F238E27FC236}">
                  <a16:creationId xmlns:a16="http://schemas.microsoft.com/office/drawing/2014/main" id="{A9B49874-B10A-4212-3C09-79BD6D602687}"/>
                </a:ext>
              </a:extLst>
            </p:cNvPr>
            <p:cNvSpPr/>
            <p:nvPr/>
          </p:nvSpPr>
          <p:spPr>
            <a:xfrm rot="10800000">
              <a:off x="6822023" y="3206285"/>
              <a:ext cx="13799" cy="933926"/>
            </a:xfrm>
            <a:custGeom>
              <a:avLst/>
              <a:gdLst/>
              <a:ahLst/>
              <a:cxnLst/>
              <a:rect l="l" t="t" r="r" b="b"/>
              <a:pathLst>
                <a:path w="82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81" y="5550"/>
                  </a:lnTo>
                  <a:lnTo>
                    <a:pt x="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457A786-D2FE-C4C1-5F2C-A4116B861188}"/>
              </a:ext>
            </a:extLst>
          </p:cNvPr>
          <p:cNvSpPr/>
          <p:nvPr/>
        </p:nvSpPr>
        <p:spPr>
          <a:xfrm>
            <a:off x="4479635" y="211008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CCC777-3444-CA2C-904C-B4DA9C88FCDF}"/>
              </a:ext>
            </a:extLst>
          </p:cNvPr>
          <p:cNvSpPr txBox="1"/>
          <p:nvPr/>
        </p:nvSpPr>
        <p:spPr>
          <a:xfrm>
            <a:off x="1267669" y="3597723"/>
            <a:ext cx="3933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solidFill>
                  <a:schemeClr val="bg1"/>
                </a:solidFill>
                <a:latin typeface="Bahnschrift" panose="020B0502040204020203" pitchFamily="34" charset="0"/>
                <a:cs typeface="Bungee" panose="020B0604020202020204" charset="0"/>
              </a:rPr>
              <a:t>Encadreur:</a:t>
            </a:r>
            <a:r>
              <a:rPr lang="fr-FR" b="1" dirty="0">
                <a:solidFill>
                  <a:schemeClr val="bg1"/>
                </a:solidFill>
                <a:latin typeface="Bahnschrift" panose="020B0502040204020203" pitchFamily="34" charset="0"/>
                <a:cs typeface="Bungee" panose="020B060402020202020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ahnschrift" panose="020B0502040204020203" pitchFamily="34" charset="0"/>
                <a:cs typeface="Bungee" panose="020B0604020202020204" charset="0"/>
              </a:rPr>
              <a:t>M. Chamsédine AIDARA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DEE8806-A013-D580-F808-81DCA5BF3E48}"/>
              </a:ext>
            </a:extLst>
          </p:cNvPr>
          <p:cNvSpPr txBox="1"/>
          <p:nvPr/>
        </p:nvSpPr>
        <p:spPr>
          <a:xfrm>
            <a:off x="6764931" y="4783123"/>
            <a:ext cx="2427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>
                <a:solidFill>
                  <a:schemeClr val="bg1"/>
                </a:solidFill>
                <a:latin typeface="Bahnschrift" panose="020B0502040204020203" pitchFamily="34" charset="0"/>
                <a:cs typeface="Bungee" panose="020B0604020202020204" charset="0"/>
              </a:rPr>
              <a:t>Travail de:</a:t>
            </a:r>
            <a:r>
              <a:rPr lang="fr-FR" sz="1200" b="1" dirty="0">
                <a:solidFill>
                  <a:schemeClr val="bg1"/>
                </a:solidFill>
                <a:latin typeface="Bahnschrift" panose="020B0502040204020203" pitchFamily="34" charset="0"/>
                <a:cs typeface="Bungee" panose="020B0604020202020204" charset="0"/>
              </a:rPr>
              <a:t> </a:t>
            </a:r>
            <a:r>
              <a:rPr lang="fr-FR" sz="1200" dirty="0">
                <a:solidFill>
                  <a:schemeClr val="bg1"/>
                </a:solidFill>
                <a:latin typeface="Bahnschrift" panose="020B0502040204020203" pitchFamily="34" charset="0"/>
                <a:cs typeface="Bungee" panose="020B0604020202020204" charset="0"/>
              </a:rPr>
              <a:t>Marème Dickel DIA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7FC4B8-D3A1-06D7-1EEE-2658D95AF40D}"/>
              </a:ext>
            </a:extLst>
          </p:cNvPr>
          <p:cNvSpPr/>
          <p:nvPr/>
        </p:nvSpPr>
        <p:spPr>
          <a:xfrm>
            <a:off x="7855976" y="4906829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B6D5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A5B773B-40CF-288F-2E03-CE22F4530862}"/>
              </a:ext>
            </a:extLst>
          </p:cNvPr>
          <p:cNvSpPr txBox="1"/>
          <p:nvPr/>
        </p:nvSpPr>
        <p:spPr>
          <a:xfrm>
            <a:off x="7786402" y="4896890"/>
            <a:ext cx="17236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SCORING PAYS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50B68-8301-A189-7F27-D851CA1097AF}"/>
              </a:ext>
            </a:extLst>
          </p:cNvPr>
          <p:cNvSpPr/>
          <p:nvPr/>
        </p:nvSpPr>
        <p:spPr>
          <a:xfrm>
            <a:off x="415784" y="-392043"/>
            <a:ext cx="6498980" cy="544677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3ABF7-AB69-2319-3B90-395E213D3362}"/>
              </a:ext>
            </a:extLst>
          </p:cNvPr>
          <p:cNvSpPr/>
          <p:nvPr/>
        </p:nvSpPr>
        <p:spPr>
          <a:xfrm>
            <a:off x="-287864" y="4407524"/>
            <a:ext cx="3111065" cy="531986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AFC16D-9DA5-0CE5-2986-38D1ABB65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4" r="7145" b="11690"/>
          <a:stretch/>
        </p:blipFill>
        <p:spPr>
          <a:xfrm>
            <a:off x="511709" y="457081"/>
            <a:ext cx="2114550" cy="22207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1B8369-BBA5-ED1F-27A2-577DB524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522" y="203989"/>
            <a:ext cx="6344389" cy="42700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Rectangle : avec coin rogné 11">
            <a:extLst>
              <a:ext uri="{FF2B5EF4-FFF2-40B4-BE49-F238E27FC236}">
                <a16:creationId xmlns:a16="http://schemas.microsoft.com/office/drawing/2014/main" id="{B4B9199E-FEF3-A0CB-9603-4C85EE32336A}"/>
              </a:ext>
            </a:extLst>
          </p:cNvPr>
          <p:cNvSpPr/>
          <p:nvPr/>
        </p:nvSpPr>
        <p:spPr>
          <a:xfrm>
            <a:off x="356790" y="137627"/>
            <a:ext cx="693932" cy="482859"/>
          </a:xfrm>
          <a:prstGeom prst="snip1Rect">
            <a:avLst/>
          </a:prstGeom>
          <a:solidFill>
            <a:srgbClr val="CB6D51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fr-FR" sz="1350" kern="1200">
              <a:solidFill>
                <a:prstClr val="white"/>
              </a:solidFill>
              <a:latin typeface="Verdana Pro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DFA76E2-59ED-BFF9-D8CA-12F75F5D8932}"/>
              </a:ext>
            </a:extLst>
          </p:cNvPr>
          <p:cNvSpPr txBox="1">
            <a:spLocks/>
          </p:cNvSpPr>
          <p:nvPr/>
        </p:nvSpPr>
        <p:spPr>
          <a:xfrm>
            <a:off x="0" y="2802487"/>
            <a:ext cx="1043468" cy="67333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500" b="1" dirty="0">
                <a:solidFill>
                  <a:schemeClr val="tx1"/>
                </a:solidFill>
              </a:rPr>
              <a:t>.</a:t>
            </a:r>
            <a:r>
              <a:rPr lang="fr-FR" sz="4500" b="1" dirty="0">
                <a:solidFill>
                  <a:srgbClr val="CB6D51"/>
                </a:solidFill>
              </a:rPr>
              <a:t>.</a:t>
            </a:r>
            <a:r>
              <a:rPr lang="fr-FR" sz="45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r>
              <a:rPr lang="fr-FR" b="1" dirty="0">
                <a:solidFill>
                  <a:srgbClr val="043182"/>
                </a:solidFill>
              </a:rPr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A589418-A4F1-2C36-E637-CB459A220D6B}"/>
              </a:ext>
            </a:extLst>
          </p:cNvPr>
          <p:cNvSpPr txBox="1"/>
          <p:nvPr/>
        </p:nvSpPr>
        <p:spPr>
          <a:xfrm>
            <a:off x="5904118" y="275226"/>
            <a:ext cx="2811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22 pays </a:t>
            </a:r>
            <a:r>
              <a:rPr lang="fr-FR" sz="2000" dirty="0">
                <a:latin typeface="Arial Rounded MT Bold" panose="020F0704030504030204" pitchFamily="34" charset="0"/>
              </a:rPr>
              <a:t>candidats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3283F9C-3990-79E7-286F-80F7BCE9C193}"/>
              </a:ext>
            </a:extLst>
          </p:cNvPr>
          <p:cNvSpPr txBox="1"/>
          <p:nvPr/>
        </p:nvSpPr>
        <p:spPr>
          <a:xfrm>
            <a:off x="439678" y="3081012"/>
            <a:ext cx="2258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10 pays </a:t>
            </a:r>
            <a:r>
              <a:rPr lang="fr-FR" dirty="0">
                <a:latin typeface="Arial Rounded MT Bold" panose="020F0704030504030204" pitchFamily="34" charset="0"/>
              </a:rPr>
              <a:t>sélectionnés 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CB67BCA-AAAE-B020-93F1-28D2D3A76D80}"/>
              </a:ext>
            </a:extLst>
          </p:cNvPr>
          <p:cNvSpPr txBox="1">
            <a:spLocks/>
          </p:cNvSpPr>
          <p:nvPr/>
        </p:nvSpPr>
        <p:spPr>
          <a:xfrm>
            <a:off x="8206482" y="63263"/>
            <a:ext cx="1043468" cy="67333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500" b="1" dirty="0">
                <a:solidFill>
                  <a:schemeClr val="tx1"/>
                </a:solidFill>
              </a:rPr>
              <a:t>.</a:t>
            </a:r>
            <a:r>
              <a:rPr lang="fr-FR" sz="4500" b="1" dirty="0">
                <a:solidFill>
                  <a:srgbClr val="CB6D51"/>
                </a:solidFill>
              </a:rPr>
              <a:t>.</a:t>
            </a:r>
            <a:r>
              <a:rPr lang="fr-FR" sz="45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r>
              <a:rPr lang="fr-FR" b="1" dirty="0">
                <a:solidFill>
                  <a:srgbClr val="04318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408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9"/>
          <p:cNvSpPr txBox="1">
            <a:spLocks noGrp="1"/>
          </p:cNvSpPr>
          <p:nvPr>
            <p:ph type="title"/>
          </p:nvPr>
        </p:nvSpPr>
        <p:spPr>
          <a:xfrm>
            <a:off x="1050722" y="137552"/>
            <a:ext cx="6756376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ln>
                  <a:solidFill>
                    <a:srgbClr val="CB6D51"/>
                  </a:solidFill>
                </a:ln>
                <a:solidFill>
                  <a:schemeClr val="accent4"/>
                </a:solidFill>
                <a:latin typeface="Arial Rounded MT Bold" panose="020F0704030504030204" pitchFamily="34" charset="0"/>
              </a:rPr>
              <a:t>TOP 10 MEILLEURS PAYS</a:t>
            </a:r>
          </a:p>
        </p:txBody>
      </p:sp>
      <p:grpSp>
        <p:nvGrpSpPr>
          <p:cNvPr id="717" name="Google Shape;717;p29"/>
          <p:cNvGrpSpPr/>
          <p:nvPr/>
        </p:nvGrpSpPr>
        <p:grpSpPr>
          <a:xfrm>
            <a:off x="356790" y="1694534"/>
            <a:ext cx="6701239" cy="3343532"/>
            <a:chOff x="2591275" y="2760664"/>
            <a:chExt cx="4199587" cy="1935371"/>
          </a:xfrm>
          <a:solidFill>
            <a:schemeClr val="bg1"/>
          </a:solidFill>
          <a:effectLst>
            <a:outerShdw blurRad="50800" dist="50800" dir="5400000" algn="ctr" rotWithShape="0">
              <a:srgbClr val="CB6D5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718" name="Google Shape;718;p29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4115893" y="2795257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 w="3175">
              <a:solidFill>
                <a:srgbClr val="CB6D5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Étoile : 5 branches 1">
            <a:extLst>
              <a:ext uri="{FF2B5EF4-FFF2-40B4-BE49-F238E27FC236}">
                <a16:creationId xmlns:a16="http://schemas.microsoft.com/office/drawing/2014/main" id="{072A5122-4C71-44BB-2779-18D4ECDE8EBD}"/>
              </a:ext>
            </a:extLst>
          </p:cNvPr>
          <p:cNvSpPr/>
          <p:nvPr/>
        </p:nvSpPr>
        <p:spPr>
          <a:xfrm>
            <a:off x="7431045" y="1878286"/>
            <a:ext cx="257452" cy="229284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Étoile : 5 branches 2">
            <a:extLst>
              <a:ext uri="{FF2B5EF4-FFF2-40B4-BE49-F238E27FC236}">
                <a16:creationId xmlns:a16="http://schemas.microsoft.com/office/drawing/2014/main" id="{8686B265-0AA9-38FF-BEAC-A2B5072EFCDC}"/>
              </a:ext>
            </a:extLst>
          </p:cNvPr>
          <p:cNvSpPr/>
          <p:nvPr/>
        </p:nvSpPr>
        <p:spPr>
          <a:xfrm>
            <a:off x="7453962" y="2168778"/>
            <a:ext cx="257452" cy="229284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Étoile : 5 branches 3">
            <a:extLst>
              <a:ext uri="{FF2B5EF4-FFF2-40B4-BE49-F238E27FC236}">
                <a16:creationId xmlns:a16="http://schemas.microsoft.com/office/drawing/2014/main" id="{A394F439-1243-4896-7737-B2FA95C57EB0}"/>
              </a:ext>
            </a:extLst>
          </p:cNvPr>
          <p:cNvSpPr/>
          <p:nvPr/>
        </p:nvSpPr>
        <p:spPr>
          <a:xfrm>
            <a:off x="7436095" y="2411904"/>
            <a:ext cx="257452" cy="229284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Étoile : 5 branches 4">
            <a:extLst>
              <a:ext uri="{FF2B5EF4-FFF2-40B4-BE49-F238E27FC236}">
                <a16:creationId xmlns:a16="http://schemas.microsoft.com/office/drawing/2014/main" id="{ECD7624C-2FA9-DA5F-64AE-BE108B68D324}"/>
              </a:ext>
            </a:extLst>
          </p:cNvPr>
          <p:cNvSpPr/>
          <p:nvPr/>
        </p:nvSpPr>
        <p:spPr>
          <a:xfrm>
            <a:off x="7453962" y="2678638"/>
            <a:ext cx="257452" cy="229284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Étoile : 5 branches 5">
            <a:extLst>
              <a:ext uri="{FF2B5EF4-FFF2-40B4-BE49-F238E27FC236}">
                <a16:creationId xmlns:a16="http://schemas.microsoft.com/office/drawing/2014/main" id="{96260298-8FA8-6EBE-A4E8-9BB7C610E4E2}"/>
              </a:ext>
            </a:extLst>
          </p:cNvPr>
          <p:cNvSpPr/>
          <p:nvPr/>
        </p:nvSpPr>
        <p:spPr>
          <a:xfrm>
            <a:off x="7453962" y="2957901"/>
            <a:ext cx="257452" cy="22928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5674E5E2-DD9F-F33C-B911-36F9E73BEB8C}"/>
              </a:ext>
            </a:extLst>
          </p:cNvPr>
          <p:cNvSpPr/>
          <p:nvPr/>
        </p:nvSpPr>
        <p:spPr>
          <a:xfrm>
            <a:off x="7463573" y="3251658"/>
            <a:ext cx="257452" cy="229284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ECAF1F6F-25F4-5B99-4973-D2F62C423DF3}"/>
              </a:ext>
            </a:extLst>
          </p:cNvPr>
          <p:cNvSpPr/>
          <p:nvPr/>
        </p:nvSpPr>
        <p:spPr>
          <a:xfrm>
            <a:off x="7453962" y="3527705"/>
            <a:ext cx="257452" cy="229284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87E30EA9-50A3-FE1F-6648-A41A7F455390}"/>
              </a:ext>
            </a:extLst>
          </p:cNvPr>
          <p:cNvSpPr/>
          <p:nvPr/>
        </p:nvSpPr>
        <p:spPr>
          <a:xfrm>
            <a:off x="7469484" y="3787953"/>
            <a:ext cx="257452" cy="229284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9378CC30-7962-70A3-8FCF-7566980D50D8}"/>
              </a:ext>
            </a:extLst>
          </p:cNvPr>
          <p:cNvSpPr/>
          <p:nvPr/>
        </p:nvSpPr>
        <p:spPr>
          <a:xfrm>
            <a:off x="7467512" y="4054687"/>
            <a:ext cx="257452" cy="229284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92253F21-7869-A5FC-E93D-C33BD3429996}"/>
              </a:ext>
            </a:extLst>
          </p:cNvPr>
          <p:cNvSpPr/>
          <p:nvPr/>
        </p:nvSpPr>
        <p:spPr>
          <a:xfrm>
            <a:off x="7472121" y="4340905"/>
            <a:ext cx="257452" cy="22928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604055-4A7D-78C3-21F8-DA82B8CEAFE7}"/>
              </a:ext>
            </a:extLst>
          </p:cNvPr>
          <p:cNvSpPr txBox="1"/>
          <p:nvPr/>
        </p:nvSpPr>
        <p:spPr>
          <a:xfrm>
            <a:off x="7609816" y="1882583"/>
            <a:ext cx="14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Arial Rounded MT Bold" panose="020F0704030504030204" pitchFamily="34" charset="0"/>
              </a:rPr>
              <a:t>United States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D7BD86-27F2-1697-B46D-C1C7BDCE9520}"/>
              </a:ext>
            </a:extLst>
          </p:cNvPr>
          <p:cNvSpPr txBox="1"/>
          <p:nvPr/>
        </p:nvSpPr>
        <p:spPr>
          <a:xfrm>
            <a:off x="7625110" y="2174540"/>
            <a:ext cx="14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Arial Rounded MT Bold" panose="020F0704030504030204" pitchFamily="34" charset="0"/>
              </a:rPr>
              <a:t>Canada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6B87A47-9E29-2B7B-1834-4CAB23D4660A}"/>
              </a:ext>
            </a:extLst>
          </p:cNvPr>
          <p:cNvSpPr txBox="1"/>
          <p:nvPr/>
        </p:nvSpPr>
        <p:spPr>
          <a:xfrm>
            <a:off x="7644608" y="2442445"/>
            <a:ext cx="14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Arial Rounded MT Bold" panose="020F0704030504030204" pitchFamily="34" charset="0"/>
              </a:rPr>
              <a:t>United </a:t>
            </a:r>
            <a:r>
              <a:rPr lang="fr-FR" sz="1200" dirty="0" err="1">
                <a:latin typeface="Arial Rounded MT Bold" panose="020F0704030504030204" pitchFamily="34" charset="0"/>
              </a:rPr>
              <a:t>Kingdom</a:t>
            </a:r>
            <a:endParaRPr lang="fr-FR" sz="1200" dirty="0">
              <a:latin typeface="Arial Rounded MT Bold" panose="020F070403050403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13DEA02-80E0-A527-F924-D9ABE0BB8414}"/>
              </a:ext>
            </a:extLst>
          </p:cNvPr>
          <p:cNvSpPr txBox="1"/>
          <p:nvPr/>
        </p:nvSpPr>
        <p:spPr>
          <a:xfrm>
            <a:off x="7655178" y="2701352"/>
            <a:ext cx="14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Arial Rounded MT Bold" panose="020F0704030504030204" pitchFamily="34" charset="0"/>
              </a:rPr>
              <a:t>Germany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3BED74E-4138-4DE6-BB35-38C7FEB19765}"/>
              </a:ext>
            </a:extLst>
          </p:cNvPr>
          <p:cNvSpPr txBox="1"/>
          <p:nvPr/>
        </p:nvSpPr>
        <p:spPr>
          <a:xfrm>
            <a:off x="7642793" y="2957924"/>
            <a:ext cx="14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Arial Rounded MT Bold" panose="020F0704030504030204" pitchFamily="34" charset="0"/>
              </a:rPr>
              <a:t>Japan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73D5C6C-0556-101D-9FB3-3FDE24B7FFF1}"/>
              </a:ext>
            </a:extLst>
          </p:cNvPr>
          <p:cNvSpPr txBox="1"/>
          <p:nvPr/>
        </p:nvSpPr>
        <p:spPr>
          <a:xfrm>
            <a:off x="7659782" y="3239760"/>
            <a:ext cx="14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Arial Rounded MT Bold" panose="020F0704030504030204" pitchFamily="34" charset="0"/>
              </a:rPr>
              <a:t>France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4E6068-7DCB-75D2-5C59-6A35FB4668B7}"/>
              </a:ext>
            </a:extLst>
          </p:cNvPr>
          <p:cNvSpPr txBox="1"/>
          <p:nvPr/>
        </p:nvSpPr>
        <p:spPr>
          <a:xfrm>
            <a:off x="7659782" y="3527705"/>
            <a:ext cx="14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>
                <a:latin typeface="Arial Rounded MT Bold" panose="020F0704030504030204" pitchFamily="34" charset="0"/>
              </a:rPr>
              <a:t>Netherlands</a:t>
            </a:r>
            <a:endParaRPr lang="fr-FR" sz="1200" dirty="0">
              <a:latin typeface="Arial Rounded MT Bold" panose="020F070403050403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48600BC-99DA-1A80-B040-1F03FE7C038D}"/>
              </a:ext>
            </a:extLst>
          </p:cNvPr>
          <p:cNvSpPr txBox="1"/>
          <p:nvPr/>
        </p:nvSpPr>
        <p:spPr>
          <a:xfrm>
            <a:off x="7659782" y="3777965"/>
            <a:ext cx="14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>
                <a:latin typeface="Arial Rounded MT Bold" panose="020F0704030504030204" pitchFamily="34" charset="0"/>
              </a:rPr>
              <a:t>Australia</a:t>
            </a:r>
            <a:endParaRPr lang="fr-FR" sz="1200" dirty="0">
              <a:latin typeface="Arial Rounded MT Bold" panose="020F07040305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1538B6B-7A29-9166-75A6-5995C4939E46}"/>
              </a:ext>
            </a:extLst>
          </p:cNvPr>
          <p:cNvSpPr txBox="1"/>
          <p:nvPr/>
        </p:nvSpPr>
        <p:spPr>
          <a:xfrm>
            <a:off x="7659782" y="4047534"/>
            <a:ext cx="14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>
                <a:latin typeface="Arial Rounded MT Bold" panose="020F0704030504030204" pitchFamily="34" charset="0"/>
              </a:rPr>
              <a:t>Sweden</a:t>
            </a:r>
            <a:endParaRPr lang="fr-FR" sz="1200" dirty="0">
              <a:latin typeface="Arial Rounded MT Bold" panose="020F070403050403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68D50CB-2535-F250-0759-EBE8F73D517F}"/>
              </a:ext>
            </a:extLst>
          </p:cNvPr>
          <p:cNvSpPr txBox="1"/>
          <p:nvPr/>
        </p:nvSpPr>
        <p:spPr>
          <a:xfrm>
            <a:off x="7655178" y="4322722"/>
            <a:ext cx="14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>
                <a:latin typeface="Arial Rounded MT Bold" panose="020F0704030504030204" pitchFamily="34" charset="0"/>
              </a:rPr>
              <a:t>Saudi</a:t>
            </a:r>
            <a:r>
              <a:rPr lang="fr-FR" sz="1200" dirty="0">
                <a:latin typeface="Arial Rounded MT Bold" panose="020F0704030504030204" pitchFamily="34" charset="0"/>
              </a:rPr>
              <a:t> Arabia</a:t>
            </a:r>
          </a:p>
        </p:txBody>
      </p:sp>
      <p:grpSp>
        <p:nvGrpSpPr>
          <p:cNvPr id="704" name="Google Shape;790;p29">
            <a:extLst>
              <a:ext uri="{FF2B5EF4-FFF2-40B4-BE49-F238E27FC236}">
                <a16:creationId xmlns:a16="http://schemas.microsoft.com/office/drawing/2014/main" id="{9FCCB31A-6D0C-1761-B49D-3246B9B61390}"/>
              </a:ext>
            </a:extLst>
          </p:cNvPr>
          <p:cNvGrpSpPr/>
          <p:nvPr/>
        </p:nvGrpSpPr>
        <p:grpSpPr>
          <a:xfrm>
            <a:off x="5551432" y="1102293"/>
            <a:ext cx="866243" cy="523288"/>
            <a:chOff x="6673786" y="1490148"/>
            <a:chExt cx="1107118" cy="66888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05" name="Google Shape;791;p29">
              <a:extLst>
                <a:ext uri="{FF2B5EF4-FFF2-40B4-BE49-F238E27FC236}">
                  <a16:creationId xmlns:a16="http://schemas.microsoft.com/office/drawing/2014/main" id="{12993F07-D05D-E762-024C-3CC5C784E2CF}"/>
                </a:ext>
              </a:extLst>
            </p:cNvPr>
            <p:cNvSpPr/>
            <p:nvPr/>
          </p:nvSpPr>
          <p:spPr>
            <a:xfrm>
              <a:off x="6675286" y="1587218"/>
              <a:ext cx="1105618" cy="571813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92;p29">
              <a:extLst>
                <a:ext uri="{FF2B5EF4-FFF2-40B4-BE49-F238E27FC236}">
                  <a16:creationId xmlns:a16="http://schemas.microsoft.com/office/drawing/2014/main" id="{BF491E60-D372-9434-17FD-B811A330588A}"/>
                </a:ext>
              </a:extLst>
            </p:cNvPr>
            <p:cNvSpPr/>
            <p:nvPr/>
          </p:nvSpPr>
          <p:spPr>
            <a:xfrm>
              <a:off x="6673786" y="1490148"/>
              <a:ext cx="1107118" cy="192635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7" name="Google Shape;781;p29">
            <a:extLst>
              <a:ext uri="{FF2B5EF4-FFF2-40B4-BE49-F238E27FC236}">
                <a16:creationId xmlns:a16="http://schemas.microsoft.com/office/drawing/2014/main" id="{F6587670-51DE-15E5-0D3D-F7AFAC7E223E}"/>
              </a:ext>
            </a:extLst>
          </p:cNvPr>
          <p:cNvGrpSpPr/>
          <p:nvPr/>
        </p:nvGrpSpPr>
        <p:grpSpPr>
          <a:xfrm>
            <a:off x="2233358" y="1377051"/>
            <a:ext cx="866244" cy="221257"/>
            <a:chOff x="2299508" y="1876230"/>
            <a:chExt cx="1107118" cy="282817"/>
          </a:xfrm>
          <a:solidFill>
            <a:srgbClr val="CB6D5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08" name="Google Shape;782;p29">
              <a:extLst>
                <a:ext uri="{FF2B5EF4-FFF2-40B4-BE49-F238E27FC236}">
                  <a16:creationId xmlns:a16="http://schemas.microsoft.com/office/drawing/2014/main" id="{B15D853C-D7F7-3916-B307-179FF2F3C0BC}"/>
                </a:ext>
              </a:extLst>
            </p:cNvPr>
            <p:cNvSpPr/>
            <p:nvPr/>
          </p:nvSpPr>
          <p:spPr>
            <a:xfrm>
              <a:off x="2299508" y="1938426"/>
              <a:ext cx="1107118" cy="22062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83;p29">
              <a:extLst>
                <a:ext uri="{FF2B5EF4-FFF2-40B4-BE49-F238E27FC236}">
                  <a16:creationId xmlns:a16="http://schemas.microsoft.com/office/drawing/2014/main" id="{39F89C90-1A88-E342-50D8-56BDAC6FFA91}"/>
                </a:ext>
              </a:extLst>
            </p:cNvPr>
            <p:cNvSpPr/>
            <p:nvPr/>
          </p:nvSpPr>
          <p:spPr>
            <a:xfrm>
              <a:off x="2299508" y="1876230"/>
              <a:ext cx="1107118" cy="123464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84;p29">
            <a:extLst>
              <a:ext uri="{FF2B5EF4-FFF2-40B4-BE49-F238E27FC236}">
                <a16:creationId xmlns:a16="http://schemas.microsoft.com/office/drawing/2014/main" id="{8423928F-B81F-56F2-1F18-768FDD25447C}"/>
              </a:ext>
            </a:extLst>
          </p:cNvPr>
          <p:cNvGrpSpPr/>
          <p:nvPr/>
        </p:nvGrpSpPr>
        <p:grpSpPr>
          <a:xfrm>
            <a:off x="3339475" y="1250803"/>
            <a:ext cx="866243" cy="345302"/>
            <a:chOff x="3662983" y="1717659"/>
            <a:chExt cx="1107118" cy="441376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11" name="Google Shape;785;p29">
              <a:extLst>
                <a:ext uri="{FF2B5EF4-FFF2-40B4-BE49-F238E27FC236}">
                  <a16:creationId xmlns:a16="http://schemas.microsoft.com/office/drawing/2014/main" id="{A1367A04-BDF6-9FE5-F825-52B16D601921}"/>
                </a:ext>
              </a:extLst>
            </p:cNvPr>
            <p:cNvSpPr/>
            <p:nvPr/>
          </p:nvSpPr>
          <p:spPr>
            <a:xfrm>
              <a:off x="3662983" y="1814729"/>
              <a:ext cx="1107118" cy="344306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86;p29">
              <a:extLst>
                <a:ext uri="{FF2B5EF4-FFF2-40B4-BE49-F238E27FC236}">
                  <a16:creationId xmlns:a16="http://schemas.microsoft.com/office/drawing/2014/main" id="{482CE8FD-12D7-8594-CD6B-3AEFADB6E48F}"/>
                </a:ext>
              </a:extLst>
            </p:cNvPr>
            <p:cNvSpPr/>
            <p:nvPr/>
          </p:nvSpPr>
          <p:spPr>
            <a:xfrm>
              <a:off x="3662983" y="1717659"/>
              <a:ext cx="1107118" cy="192681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3" name="Google Shape;787;p29">
            <a:extLst>
              <a:ext uri="{FF2B5EF4-FFF2-40B4-BE49-F238E27FC236}">
                <a16:creationId xmlns:a16="http://schemas.microsoft.com/office/drawing/2014/main" id="{13F1C7A1-408D-1C9A-5971-37E5F090CA24}"/>
              </a:ext>
            </a:extLst>
          </p:cNvPr>
          <p:cNvGrpSpPr/>
          <p:nvPr/>
        </p:nvGrpSpPr>
        <p:grpSpPr>
          <a:xfrm>
            <a:off x="4445437" y="1131255"/>
            <a:ext cx="866278" cy="462750"/>
            <a:chOff x="5200766" y="1567531"/>
            <a:chExt cx="1107164" cy="591501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14" name="Google Shape;788;p29">
              <a:extLst>
                <a:ext uri="{FF2B5EF4-FFF2-40B4-BE49-F238E27FC236}">
                  <a16:creationId xmlns:a16="http://schemas.microsoft.com/office/drawing/2014/main" id="{195E672A-1C51-D95B-C921-965C9EBA80C1}"/>
                </a:ext>
              </a:extLst>
            </p:cNvPr>
            <p:cNvSpPr/>
            <p:nvPr/>
          </p:nvSpPr>
          <p:spPr>
            <a:xfrm>
              <a:off x="5202312" y="1663100"/>
              <a:ext cx="1105618" cy="495932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rgbClr val="CB6D5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89;p29">
              <a:extLst>
                <a:ext uri="{FF2B5EF4-FFF2-40B4-BE49-F238E27FC236}">
                  <a16:creationId xmlns:a16="http://schemas.microsoft.com/office/drawing/2014/main" id="{14C7F4E9-ACB6-3475-B33F-53A7B617FE50}"/>
                </a:ext>
              </a:extLst>
            </p:cNvPr>
            <p:cNvSpPr/>
            <p:nvPr/>
          </p:nvSpPr>
          <p:spPr>
            <a:xfrm>
              <a:off x="5200766" y="1567531"/>
              <a:ext cx="1107164" cy="191135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10" name="Rectangle : avec coin rogné 809">
            <a:extLst>
              <a:ext uri="{FF2B5EF4-FFF2-40B4-BE49-F238E27FC236}">
                <a16:creationId xmlns:a16="http://schemas.microsoft.com/office/drawing/2014/main" id="{03BAEE56-53CE-0A14-8F2A-635BDF2463F2}"/>
              </a:ext>
            </a:extLst>
          </p:cNvPr>
          <p:cNvSpPr/>
          <p:nvPr/>
        </p:nvSpPr>
        <p:spPr>
          <a:xfrm>
            <a:off x="356790" y="137627"/>
            <a:ext cx="693932" cy="482859"/>
          </a:xfrm>
          <a:prstGeom prst="snip1Rect">
            <a:avLst/>
          </a:prstGeom>
          <a:solidFill>
            <a:srgbClr val="CB6D51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fr-FR" sz="1350" kern="1200">
              <a:solidFill>
                <a:prstClr val="white"/>
              </a:solidFill>
              <a:latin typeface="Verdana Pro"/>
            </a:endParaRPr>
          </a:p>
        </p:txBody>
      </p:sp>
      <p:sp>
        <p:nvSpPr>
          <p:cNvPr id="811" name="Titre 1">
            <a:extLst>
              <a:ext uri="{FF2B5EF4-FFF2-40B4-BE49-F238E27FC236}">
                <a16:creationId xmlns:a16="http://schemas.microsoft.com/office/drawing/2014/main" id="{F87B8DA4-89DD-0364-0515-F80A2868EA24}"/>
              </a:ext>
            </a:extLst>
          </p:cNvPr>
          <p:cNvSpPr txBox="1">
            <a:spLocks/>
          </p:cNvSpPr>
          <p:nvPr/>
        </p:nvSpPr>
        <p:spPr>
          <a:xfrm>
            <a:off x="371905" y="-119705"/>
            <a:ext cx="1043468" cy="67333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500">
                <a:solidFill>
                  <a:schemeClr val="tx1"/>
                </a:solidFill>
              </a:rPr>
              <a:t>.</a:t>
            </a:r>
            <a:r>
              <a:rPr lang="fr-FR" sz="4500">
                <a:solidFill>
                  <a:srgbClr val="CB6D51"/>
                </a:solidFill>
              </a:rPr>
              <a:t>.</a:t>
            </a:r>
            <a:r>
              <a:rPr lang="fr-FR" sz="450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r>
              <a:rPr lang="fr-FR">
                <a:solidFill>
                  <a:srgbClr val="043182"/>
                </a:solidFill>
              </a:rPr>
              <a:t> </a:t>
            </a:r>
            <a:endParaRPr lang="fr-FR" dirty="0">
              <a:solidFill>
                <a:srgbClr val="043182"/>
              </a:solidFill>
            </a:endParaRPr>
          </a:p>
        </p:txBody>
      </p:sp>
      <p:sp>
        <p:nvSpPr>
          <p:cNvPr id="812" name="Google Shape;716;p29">
            <a:extLst>
              <a:ext uri="{FF2B5EF4-FFF2-40B4-BE49-F238E27FC236}">
                <a16:creationId xmlns:a16="http://schemas.microsoft.com/office/drawing/2014/main" id="{63C2F4F4-935B-E382-92CE-4F19C0301241}"/>
              </a:ext>
            </a:extLst>
          </p:cNvPr>
          <p:cNvSpPr txBox="1">
            <a:spLocks/>
          </p:cNvSpPr>
          <p:nvPr/>
        </p:nvSpPr>
        <p:spPr>
          <a:xfrm>
            <a:off x="1093467" y="128356"/>
            <a:ext cx="6756376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r>
              <a:rPr lang="fr-FR" dirty="0">
                <a:solidFill>
                  <a:srgbClr val="CB6D51"/>
                </a:solidFill>
                <a:latin typeface="Arial Rounded MT Bold" panose="020F0704030504030204" pitchFamily="34" charset="0"/>
              </a:rPr>
              <a:t>TOP 10 MEILLEURS PAYS</a:t>
            </a:r>
          </a:p>
        </p:txBody>
      </p:sp>
      <p:sp>
        <p:nvSpPr>
          <p:cNvPr id="813" name="Étoile : 5 branches 812">
            <a:extLst>
              <a:ext uri="{FF2B5EF4-FFF2-40B4-BE49-F238E27FC236}">
                <a16:creationId xmlns:a16="http://schemas.microsoft.com/office/drawing/2014/main" id="{BE7314ED-4396-99C2-20E0-484884C5E524}"/>
              </a:ext>
            </a:extLst>
          </p:cNvPr>
          <p:cNvSpPr/>
          <p:nvPr/>
        </p:nvSpPr>
        <p:spPr>
          <a:xfrm>
            <a:off x="7983953" y="38705"/>
            <a:ext cx="741983" cy="660802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4" name="Étoile : 5 branches 813">
            <a:extLst>
              <a:ext uri="{FF2B5EF4-FFF2-40B4-BE49-F238E27FC236}">
                <a16:creationId xmlns:a16="http://schemas.microsoft.com/office/drawing/2014/main" id="{D6DD8083-7915-5266-5F50-90D024583BC7}"/>
              </a:ext>
            </a:extLst>
          </p:cNvPr>
          <p:cNvSpPr/>
          <p:nvPr/>
        </p:nvSpPr>
        <p:spPr>
          <a:xfrm>
            <a:off x="982468" y="2526808"/>
            <a:ext cx="221997" cy="197708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5" name="Étoile : 5 branches 814">
            <a:extLst>
              <a:ext uri="{FF2B5EF4-FFF2-40B4-BE49-F238E27FC236}">
                <a16:creationId xmlns:a16="http://schemas.microsoft.com/office/drawing/2014/main" id="{3EF789D9-8126-BF56-5F74-F53BCB45B490}"/>
              </a:ext>
            </a:extLst>
          </p:cNvPr>
          <p:cNvSpPr/>
          <p:nvPr/>
        </p:nvSpPr>
        <p:spPr>
          <a:xfrm>
            <a:off x="1264846" y="2049677"/>
            <a:ext cx="221997" cy="197708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6" name="Étoile : 5 branches 815">
            <a:extLst>
              <a:ext uri="{FF2B5EF4-FFF2-40B4-BE49-F238E27FC236}">
                <a16:creationId xmlns:a16="http://schemas.microsoft.com/office/drawing/2014/main" id="{66C1EA6B-DA20-2AD1-C2E3-E746E32CD2BF}"/>
              </a:ext>
            </a:extLst>
          </p:cNvPr>
          <p:cNvSpPr/>
          <p:nvPr/>
        </p:nvSpPr>
        <p:spPr>
          <a:xfrm>
            <a:off x="3630837" y="2198240"/>
            <a:ext cx="221997" cy="197708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7" name="Étoile : 5 branches 816">
            <a:extLst>
              <a:ext uri="{FF2B5EF4-FFF2-40B4-BE49-F238E27FC236}">
                <a16:creationId xmlns:a16="http://schemas.microsoft.com/office/drawing/2014/main" id="{6BF047C6-B60F-2040-BDAF-DC420204C918}"/>
              </a:ext>
            </a:extLst>
          </p:cNvPr>
          <p:cNvSpPr/>
          <p:nvPr/>
        </p:nvSpPr>
        <p:spPr>
          <a:xfrm>
            <a:off x="3308803" y="2272337"/>
            <a:ext cx="221997" cy="197708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8" name="Étoile : 5 branches 817">
            <a:extLst>
              <a:ext uri="{FF2B5EF4-FFF2-40B4-BE49-F238E27FC236}">
                <a16:creationId xmlns:a16="http://schemas.microsoft.com/office/drawing/2014/main" id="{AACE4F80-DA5D-9C9A-576C-54FD63CF5BA7}"/>
              </a:ext>
            </a:extLst>
          </p:cNvPr>
          <p:cNvSpPr/>
          <p:nvPr/>
        </p:nvSpPr>
        <p:spPr>
          <a:xfrm>
            <a:off x="6368441" y="2355452"/>
            <a:ext cx="221997" cy="197708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9" name="Étoile : 5 branches 818">
            <a:extLst>
              <a:ext uri="{FF2B5EF4-FFF2-40B4-BE49-F238E27FC236}">
                <a16:creationId xmlns:a16="http://schemas.microsoft.com/office/drawing/2014/main" id="{6BB68439-2E10-5AAE-8951-4ED57FA41D3D}"/>
              </a:ext>
            </a:extLst>
          </p:cNvPr>
          <p:cNvSpPr/>
          <p:nvPr/>
        </p:nvSpPr>
        <p:spPr>
          <a:xfrm>
            <a:off x="6134672" y="4252623"/>
            <a:ext cx="221997" cy="197708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0" name="Étoile : 5 branches 819">
            <a:extLst>
              <a:ext uri="{FF2B5EF4-FFF2-40B4-BE49-F238E27FC236}">
                <a16:creationId xmlns:a16="http://schemas.microsoft.com/office/drawing/2014/main" id="{FC9ADFD5-610D-ECD9-EDCE-D2973BDE5912}"/>
              </a:ext>
            </a:extLst>
          </p:cNvPr>
          <p:cNvSpPr/>
          <p:nvPr/>
        </p:nvSpPr>
        <p:spPr>
          <a:xfrm>
            <a:off x="4116038" y="1783117"/>
            <a:ext cx="221997" cy="197708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1" name="Étoile : 5 branches 820">
            <a:extLst>
              <a:ext uri="{FF2B5EF4-FFF2-40B4-BE49-F238E27FC236}">
                <a16:creationId xmlns:a16="http://schemas.microsoft.com/office/drawing/2014/main" id="{E4C07900-9FBC-B906-2F6B-15A6CB0CC775}"/>
              </a:ext>
            </a:extLst>
          </p:cNvPr>
          <p:cNvSpPr/>
          <p:nvPr/>
        </p:nvSpPr>
        <p:spPr>
          <a:xfrm>
            <a:off x="3386814" y="1860496"/>
            <a:ext cx="221997" cy="197708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2" name="Étoile : 5 branches 821">
            <a:extLst>
              <a:ext uri="{FF2B5EF4-FFF2-40B4-BE49-F238E27FC236}">
                <a16:creationId xmlns:a16="http://schemas.microsoft.com/office/drawing/2014/main" id="{44594120-D5A9-A600-8300-DFEC9A382692}"/>
              </a:ext>
            </a:extLst>
          </p:cNvPr>
          <p:cNvSpPr/>
          <p:nvPr/>
        </p:nvSpPr>
        <p:spPr>
          <a:xfrm>
            <a:off x="4178145" y="2938039"/>
            <a:ext cx="221997" cy="197708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3" name="Étoile : 5 branches 822">
            <a:extLst>
              <a:ext uri="{FF2B5EF4-FFF2-40B4-BE49-F238E27FC236}">
                <a16:creationId xmlns:a16="http://schemas.microsoft.com/office/drawing/2014/main" id="{70BEF5F0-CA00-E3BD-5087-F03D1A392904}"/>
              </a:ext>
            </a:extLst>
          </p:cNvPr>
          <p:cNvSpPr/>
          <p:nvPr/>
        </p:nvSpPr>
        <p:spPr>
          <a:xfrm>
            <a:off x="3614944" y="1971070"/>
            <a:ext cx="221997" cy="197708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DB3350EE-0954-20C7-59DE-96A5F35EB3C8}"/>
              </a:ext>
            </a:extLst>
          </p:cNvPr>
          <p:cNvSpPr/>
          <p:nvPr/>
        </p:nvSpPr>
        <p:spPr>
          <a:xfrm>
            <a:off x="7855976" y="4906829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B6D51"/>
              </a:solidFill>
            </a:endParaRPr>
          </a:p>
        </p:txBody>
      </p:sp>
      <p:sp>
        <p:nvSpPr>
          <p:cNvPr id="868" name="ZoneTexte 867">
            <a:extLst>
              <a:ext uri="{FF2B5EF4-FFF2-40B4-BE49-F238E27FC236}">
                <a16:creationId xmlns:a16="http://schemas.microsoft.com/office/drawing/2014/main" id="{4D60D35D-1A70-3428-7A3F-A3E75151A80B}"/>
              </a:ext>
            </a:extLst>
          </p:cNvPr>
          <p:cNvSpPr txBox="1"/>
          <p:nvPr/>
        </p:nvSpPr>
        <p:spPr>
          <a:xfrm>
            <a:off x="7786402" y="4896890"/>
            <a:ext cx="17236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SCORING PAYS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750"/>
                            </p:stCondLst>
                            <p:childTnLst>
                              <p:par>
                                <p:cTn id="8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250"/>
                            </p:stCondLst>
                            <p:childTnLst>
                              <p:par>
                                <p:cTn id="9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750"/>
                            </p:stCondLst>
                            <p:childTnLst>
                              <p:par>
                                <p:cTn id="9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0"/>
                            </p:stCondLst>
                            <p:childTnLst>
                              <p:par>
                                <p:cTn id="10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250"/>
                            </p:stCondLst>
                            <p:childTnLst>
                              <p:par>
                                <p:cTn id="10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750"/>
                            </p:stCondLst>
                            <p:childTnLst>
                              <p:par>
                                <p:cTn id="1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7FC4B8-D3A1-06D7-1EEE-2658D95AF40D}"/>
              </a:ext>
            </a:extLst>
          </p:cNvPr>
          <p:cNvSpPr/>
          <p:nvPr/>
        </p:nvSpPr>
        <p:spPr>
          <a:xfrm>
            <a:off x="7855976" y="4906829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B6D5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A5B773B-40CF-288F-2E03-CE22F4530862}"/>
              </a:ext>
            </a:extLst>
          </p:cNvPr>
          <p:cNvSpPr txBox="1"/>
          <p:nvPr/>
        </p:nvSpPr>
        <p:spPr>
          <a:xfrm>
            <a:off x="7786402" y="4896890"/>
            <a:ext cx="17236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SCORING REGIONS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50B68-8301-A189-7F27-D851CA1097AF}"/>
              </a:ext>
            </a:extLst>
          </p:cNvPr>
          <p:cNvSpPr/>
          <p:nvPr/>
        </p:nvSpPr>
        <p:spPr>
          <a:xfrm>
            <a:off x="415784" y="-392043"/>
            <a:ext cx="6498980" cy="544677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3ABF7-AB69-2319-3B90-395E213D3362}"/>
              </a:ext>
            </a:extLst>
          </p:cNvPr>
          <p:cNvSpPr/>
          <p:nvPr/>
        </p:nvSpPr>
        <p:spPr>
          <a:xfrm>
            <a:off x="-287864" y="4407524"/>
            <a:ext cx="3111065" cy="531986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5D35154-072C-2D81-2AB2-EB329D0CC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3"/>
          <a:stretch/>
        </p:blipFill>
        <p:spPr>
          <a:xfrm>
            <a:off x="75724" y="63544"/>
            <a:ext cx="4405178" cy="2381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B588C8C-CE19-1D24-8158-97F964409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8" b="12093"/>
          <a:stretch/>
        </p:blipFill>
        <p:spPr>
          <a:xfrm>
            <a:off x="3569648" y="2151771"/>
            <a:ext cx="4944788" cy="25217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380829D-6D22-10D7-6340-B70A7B025D19}"/>
              </a:ext>
            </a:extLst>
          </p:cNvPr>
          <p:cNvSpPr txBox="1"/>
          <p:nvPr/>
        </p:nvSpPr>
        <p:spPr>
          <a:xfrm>
            <a:off x="4572000" y="830878"/>
            <a:ext cx="411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7 zones géographiques </a:t>
            </a:r>
            <a:r>
              <a:rPr lang="fr-FR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candidates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ECC2B10-09EA-11A5-09F8-DBC83F461AD1}"/>
              </a:ext>
            </a:extLst>
          </p:cNvPr>
          <p:cNvSpPr txBox="1">
            <a:spLocks/>
          </p:cNvSpPr>
          <p:nvPr/>
        </p:nvSpPr>
        <p:spPr>
          <a:xfrm>
            <a:off x="8514436" y="620994"/>
            <a:ext cx="1043468" cy="67333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500" b="1" dirty="0">
                <a:solidFill>
                  <a:schemeClr val="tx1"/>
                </a:solidFill>
              </a:rPr>
              <a:t>.</a:t>
            </a:r>
            <a:r>
              <a:rPr lang="fr-FR" sz="4500" b="1" dirty="0">
                <a:solidFill>
                  <a:srgbClr val="CB6D51"/>
                </a:solidFill>
              </a:rPr>
              <a:t>.</a:t>
            </a:r>
            <a:r>
              <a:rPr lang="fr-FR" sz="45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r>
              <a:rPr lang="fr-FR" b="1" dirty="0">
                <a:solidFill>
                  <a:srgbClr val="043182"/>
                </a:solidFill>
              </a:rPr>
              <a:t>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CA7681A-8EDA-E484-1621-B4A6077B685D}"/>
              </a:ext>
            </a:extLst>
          </p:cNvPr>
          <p:cNvSpPr txBox="1"/>
          <p:nvPr/>
        </p:nvSpPr>
        <p:spPr>
          <a:xfrm>
            <a:off x="5194330" y="1554090"/>
            <a:ext cx="4112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4 zones sélectionnées</a:t>
            </a:r>
          </a:p>
        </p:txBody>
      </p:sp>
      <p:sp>
        <p:nvSpPr>
          <p:cNvPr id="16" name="Google Shape;704;p55">
            <a:extLst>
              <a:ext uri="{FF2B5EF4-FFF2-40B4-BE49-F238E27FC236}">
                <a16:creationId xmlns:a16="http://schemas.microsoft.com/office/drawing/2014/main" id="{7738E49E-580F-8D66-2D7F-3B90C549A868}"/>
              </a:ext>
            </a:extLst>
          </p:cNvPr>
          <p:cNvSpPr/>
          <p:nvPr/>
        </p:nvSpPr>
        <p:spPr>
          <a:xfrm rot="-332119">
            <a:off x="340096" y="638102"/>
            <a:ext cx="2061619" cy="1050717"/>
          </a:xfrm>
          <a:custGeom>
            <a:avLst/>
            <a:gdLst/>
            <a:ahLst/>
            <a:cxnLst/>
            <a:rect l="l" t="t" r="r" b="b"/>
            <a:pathLst>
              <a:path w="235513" h="170310" extrusionOk="0">
                <a:moveTo>
                  <a:pt x="148394" y="14696"/>
                </a:moveTo>
                <a:cubicBezTo>
                  <a:pt x="117776" y="4493"/>
                  <a:pt x="82020" y="2019"/>
                  <a:pt x="51594" y="12780"/>
                </a:cubicBezTo>
                <a:cubicBezTo>
                  <a:pt x="35569" y="18447"/>
                  <a:pt x="21000" y="29537"/>
                  <a:pt x="10382" y="42810"/>
                </a:cubicBezTo>
                <a:cubicBezTo>
                  <a:pt x="-13127" y="72196"/>
                  <a:pt x="6386" y="132975"/>
                  <a:pt x="38815" y="152069"/>
                </a:cubicBezTo>
                <a:cubicBezTo>
                  <a:pt x="62882" y="166240"/>
                  <a:pt x="92672" y="170528"/>
                  <a:pt x="120600" y="170279"/>
                </a:cubicBezTo>
                <a:cubicBezTo>
                  <a:pt x="139120" y="170114"/>
                  <a:pt x="157378" y="163497"/>
                  <a:pt x="174271" y="155903"/>
                </a:cubicBezTo>
                <a:cubicBezTo>
                  <a:pt x="197655" y="145391"/>
                  <a:pt x="223054" y="128690"/>
                  <a:pt x="231457" y="104468"/>
                </a:cubicBezTo>
                <a:cubicBezTo>
                  <a:pt x="237478" y="87114"/>
                  <a:pt x="237237" y="64970"/>
                  <a:pt x="227304" y="49519"/>
                </a:cubicBezTo>
                <a:cubicBezTo>
                  <a:pt x="213414" y="27912"/>
                  <a:pt x="190413" y="10756"/>
                  <a:pt x="165965" y="2876"/>
                </a:cubicBezTo>
                <a:cubicBezTo>
                  <a:pt x="150930" y="-1970"/>
                  <a:pt x="133064" y="-466"/>
                  <a:pt x="118683" y="6071"/>
                </a:cubicBezTo>
              </a:path>
            </a:pathLst>
          </a:custGeom>
          <a:noFill/>
          <a:ln w="31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FR" sz="2800" dirty="0"/>
          </a:p>
        </p:txBody>
      </p:sp>
      <p:sp>
        <p:nvSpPr>
          <p:cNvPr id="17" name="Google Shape;704;p55">
            <a:extLst>
              <a:ext uri="{FF2B5EF4-FFF2-40B4-BE49-F238E27FC236}">
                <a16:creationId xmlns:a16="http://schemas.microsoft.com/office/drawing/2014/main" id="{5ECBFCB7-3731-ACCF-6DA4-64069EDEDC05}"/>
              </a:ext>
            </a:extLst>
          </p:cNvPr>
          <p:cNvSpPr/>
          <p:nvPr/>
        </p:nvSpPr>
        <p:spPr>
          <a:xfrm rot="-332119">
            <a:off x="3819215" y="2795846"/>
            <a:ext cx="2061619" cy="983380"/>
          </a:xfrm>
          <a:custGeom>
            <a:avLst/>
            <a:gdLst/>
            <a:ahLst/>
            <a:cxnLst/>
            <a:rect l="l" t="t" r="r" b="b"/>
            <a:pathLst>
              <a:path w="235513" h="170310" extrusionOk="0">
                <a:moveTo>
                  <a:pt x="148394" y="14696"/>
                </a:moveTo>
                <a:cubicBezTo>
                  <a:pt x="117776" y="4493"/>
                  <a:pt x="82020" y="2019"/>
                  <a:pt x="51594" y="12780"/>
                </a:cubicBezTo>
                <a:cubicBezTo>
                  <a:pt x="35569" y="18447"/>
                  <a:pt x="21000" y="29537"/>
                  <a:pt x="10382" y="42810"/>
                </a:cubicBezTo>
                <a:cubicBezTo>
                  <a:pt x="-13127" y="72196"/>
                  <a:pt x="6386" y="132975"/>
                  <a:pt x="38815" y="152069"/>
                </a:cubicBezTo>
                <a:cubicBezTo>
                  <a:pt x="62882" y="166240"/>
                  <a:pt x="92672" y="170528"/>
                  <a:pt x="120600" y="170279"/>
                </a:cubicBezTo>
                <a:cubicBezTo>
                  <a:pt x="139120" y="170114"/>
                  <a:pt x="157378" y="163497"/>
                  <a:pt x="174271" y="155903"/>
                </a:cubicBezTo>
                <a:cubicBezTo>
                  <a:pt x="197655" y="145391"/>
                  <a:pt x="223054" y="128690"/>
                  <a:pt x="231457" y="104468"/>
                </a:cubicBezTo>
                <a:cubicBezTo>
                  <a:pt x="237478" y="87114"/>
                  <a:pt x="237237" y="64970"/>
                  <a:pt x="227304" y="49519"/>
                </a:cubicBezTo>
                <a:cubicBezTo>
                  <a:pt x="213414" y="27912"/>
                  <a:pt x="190413" y="10756"/>
                  <a:pt x="165965" y="2876"/>
                </a:cubicBezTo>
                <a:cubicBezTo>
                  <a:pt x="150930" y="-1970"/>
                  <a:pt x="133064" y="-466"/>
                  <a:pt x="118683" y="6071"/>
                </a:cubicBezTo>
              </a:path>
            </a:pathLst>
          </a:custGeom>
          <a:noFill/>
          <a:ln w="31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FR" sz="2800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B5B5ECB-2373-8969-B717-1F535535C360}"/>
              </a:ext>
            </a:extLst>
          </p:cNvPr>
          <p:cNvSpPr txBox="1">
            <a:spLocks/>
          </p:cNvSpPr>
          <p:nvPr/>
        </p:nvSpPr>
        <p:spPr>
          <a:xfrm>
            <a:off x="4663100" y="1403975"/>
            <a:ext cx="1043468" cy="67333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500" b="1" dirty="0">
                <a:solidFill>
                  <a:schemeClr val="tx1"/>
                </a:solidFill>
              </a:rPr>
              <a:t>.</a:t>
            </a:r>
            <a:r>
              <a:rPr lang="fr-FR" sz="4500" b="1" dirty="0">
                <a:solidFill>
                  <a:srgbClr val="CB6D51"/>
                </a:solidFill>
              </a:rPr>
              <a:t>.</a:t>
            </a:r>
            <a:r>
              <a:rPr lang="fr-FR" sz="45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r>
              <a:rPr lang="fr-FR" b="1" dirty="0">
                <a:solidFill>
                  <a:srgbClr val="043182"/>
                </a:solidFill>
              </a:rPr>
              <a:t>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87B7C1-BC46-718A-65BC-637A282F1174}"/>
              </a:ext>
            </a:extLst>
          </p:cNvPr>
          <p:cNvSpPr txBox="1"/>
          <p:nvPr/>
        </p:nvSpPr>
        <p:spPr>
          <a:xfrm>
            <a:off x="-37154" y="2824163"/>
            <a:ext cx="350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5 groupes de revenus </a:t>
            </a:r>
            <a:r>
              <a:rPr lang="fr-FR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candidats</a:t>
            </a:r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73F7E225-AEAA-3468-09C7-8FDDB6BCB75D}"/>
              </a:ext>
            </a:extLst>
          </p:cNvPr>
          <p:cNvSpPr txBox="1">
            <a:spLocks/>
          </p:cNvSpPr>
          <p:nvPr/>
        </p:nvSpPr>
        <p:spPr>
          <a:xfrm>
            <a:off x="3151387" y="2552283"/>
            <a:ext cx="1043468" cy="67333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500" b="1" dirty="0">
                <a:solidFill>
                  <a:schemeClr val="tx1"/>
                </a:solidFill>
              </a:rPr>
              <a:t>.</a:t>
            </a:r>
            <a:r>
              <a:rPr lang="fr-FR" sz="4500" b="1" dirty="0">
                <a:solidFill>
                  <a:srgbClr val="CB6D51"/>
                </a:solidFill>
              </a:rPr>
              <a:t>.</a:t>
            </a:r>
            <a:r>
              <a:rPr lang="fr-FR" sz="45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r>
              <a:rPr lang="fr-FR" b="1" dirty="0">
                <a:solidFill>
                  <a:srgbClr val="043182"/>
                </a:solidFill>
              </a:rPr>
              <a:t>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4B8E6DA-290D-B3EC-0C2B-E41D2E0E941F}"/>
              </a:ext>
            </a:extLst>
          </p:cNvPr>
          <p:cNvSpPr txBox="1"/>
          <p:nvPr/>
        </p:nvSpPr>
        <p:spPr>
          <a:xfrm>
            <a:off x="798020" y="3726442"/>
            <a:ext cx="5125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2 groupes sélectionnées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62AC4FF-2A05-452A-0F37-6E1CA4C94949}"/>
              </a:ext>
            </a:extLst>
          </p:cNvPr>
          <p:cNvSpPr txBox="1">
            <a:spLocks/>
          </p:cNvSpPr>
          <p:nvPr/>
        </p:nvSpPr>
        <p:spPr>
          <a:xfrm>
            <a:off x="294227" y="3617584"/>
            <a:ext cx="1043468" cy="67333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500" b="1" dirty="0">
                <a:solidFill>
                  <a:schemeClr val="tx1"/>
                </a:solidFill>
              </a:rPr>
              <a:t>.</a:t>
            </a:r>
            <a:r>
              <a:rPr lang="fr-FR" sz="4500" b="1" dirty="0">
                <a:solidFill>
                  <a:srgbClr val="CB6D51"/>
                </a:solidFill>
              </a:rPr>
              <a:t>.</a:t>
            </a:r>
            <a:r>
              <a:rPr lang="fr-FR" sz="45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r>
              <a:rPr lang="fr-FR" b="1" dirty="0">
                <a:solidFill>
                  <a:srgbClr val="04318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002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9"/>
          <p:cNvSpPr txBox="1">
            <a:spLocks noGrp="1"/>
          </p:cNvSpPr>
          <p:nvPr>
            <p:ph type="title"/>
          </p:nvPr>
        </p:nvSpPr>
        <p:spPr>
          <a:xfrm>
            <a:off x="900014" y="136488"/>
            <a:ext cx="7646204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ln>
                  <a:solidFill>
                    <a:srgbClr val="CB6D51"/>
                  </a:solidFill>
                </a:ln>
                <a:solidFill>
                  <a:schemeClr val="tx1"/>
                </a:solidFill>
                <a:latin typeface="Arial Rounded MT Bold" panose="020F0704030504030204" pitchFamily="34" charset="0"/>
              </a:rPr>
              <a:t>TOP MEILLEURES REGIONS</a:t>
            </a:r>
          </a:p>
        </p:txBody>
      </p:sp>
      <p:grpSp>
        <p:nvGrpSpPr>
          <p:cNvPr id="717" name="Google Shape;717;p29"/>
          <p:cNvGrpSpPr/>
          <p:nvPr/>
        </p:nvGrpSpPr>
        <p:grpSpPr>
          <a:xfrm>
            <a:off x="356790" y="1694534"/>
            <a:ext cx="6701239" cy="3343532"/>
            <a:chOff x="2591275" y="2760664"/>
            <a:chExt cx="4199587" cy="1935371"/>
          </a:xfrm>
          <a:solidFill>
            <a:srgbClr val="CB6D51"/>
          </a:solidFill>
          <a:effectLst>
            <a:outerShdw blurRad="50800" dist="50800" dir="5400000" algn="ctr" rotWithShape="0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718" name="Google Shape;718;p29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4115893" y="2795257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ysDot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Étoile : 5 branches 1">
            <a:extLst>
              <a:ext uri="{FF2B5EF4-FFF2-40B4-BE49-F238E27FC236}">
                <a16:creationId xmlns:a16="http://schemas.microsoft.com/office/drawing/2014/main" id="{072A5122-4C71-44BB-2779-18D4ECDE8EBD}"/>
              </a:ext>
            </a:extLst>
          </p:cNvPr>
          <p:cNvSpPr/>
          <p:nvPr/>
        </p:nvSpPr>
        <p:spPr>
          <a:xfrm>
            <a:off x="6799778" y="2490107"/>
            <a:ext cx="257452" cy="229284"/>
          </a:xfrm>
          <a:prstGeom prst="star5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CB6D51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Étoile : 5 branches 2">
            <a:extLst>
              <a:ext uri="{FF2B5EF4-FFF2-40B4-BE49-F238E27FC236}">
                <a16:creationId xmlns:a16="http://schemas.microsoft.com/office/drawing/2014/main" id="{8686B265-0AA9-38FF-BEAC-A2B5072EFCDC}"/>
              </a:ext>
            </a:extLst>
          </p:cNvPr>
          <p:cNvSpPr/>
          <p:nvPr/>
        </p:nvSpPr>
        <p:spPr>
          <a:xfrm>
            <a:off x="6822695" y="2780599"/>
            <a:ext cx="257452" cy="229284"/>
          </a:xfrm>
          <a:prstGeom prst="star5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CB6D51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Étoile : 5 branches 3">
            <a:extLst>
              <a:ext uri="{FF2B5EF4-FFF2-40B4-BE49-F238E27FC236}">
                <a16:creationId xmlns:a16="http://schemas.microsoft.com/office/drawing/2014/main" id="{A394F439-1243-4896-7737-B2FA95C57EB0}"/>
              </a:ext>
            </a:extLst>
          </p:cNvPr>
          <p:cNvSpPr/>
          <p:nvPr/>
        </p:nvSpPr>
        <p:spPr>
          <a:xfrm>
            <a:off x="6804828" y="3023725"/>
            <a:ext cx="257452" cy="229284"/>
          </a:xfrm>
          <a:prstGeom prst="star5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CB6D51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Étoile : 5 branches 4">
            <a:extLst>
              <a:ext uri="{FF2B5EF4-FFF2-40B4-BE49-F238E27FC236}">
                <a16:creationId xmlns:a16="http://schemas.microsoft.com/office/drawing/2014/main" id="{ECD7624C-2FA9-DA5F-64AE-BE108B68D324}"/>
              </a:ext>
            </a:extLst>
          </p:cNvPr>
          <p:cNvSpPr/>
          <p:nvPr/>
        </p:nvSpPr>
        <p:spPr>
          <a:xfrm>
            <a:off x="6822695" y="3290459"/>
            <a:ext cx="257452" cy="229284"/>
          </a:xfrm>
          <a:prstGeom prst="star5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CB6D51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9378CC30-7962-70A3-8FCF-7566980D50D8}"/>
              </a:ext>
            </a:extLst>
          </p:cNvPr>
          <p:cNvSpPr/>
          <p:nvPr/>
        </p:nvSpPr>
        <p:spPr>
          <a:xfrm>
            <a:off x="7051698" y="3621172"/>
            <a:ext cx="257452" cy="229284"/>
          </a:xfrm>
          <a:prstGeom prst="star5">
            <a:avLst/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92253F21-7869-A5FC-E93D-C33BD3429996}"/>
              </a:ext>
            </a:extLst>
          </p:cNvPr>
          <p:cNvSpPr/>
          <p:nvPr/>
        </p:nvSpPr>
        <p:spPr>
          <a:xfrm>
            <a:off x="7056307" y="3907390"/>
            <a:ext cx="257452" cy="22928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B6D5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604055-4A7D-78C3-21F8-DA82B8CEAFE7}"/>
              </a:ext>
            </a:extLst>
          </p:cNvPr>
          <p:cNvSpPr txBox="1"/>
          <p:nvPr/>
        </p:nvSpPr>
        <p:spPr>
          <a:xfrm>
            <a:off x="6978549" y="2494404"/>
            <a:ext cx="14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CB6D51"/>
                </a:solidFill>
                <a:latin typeface="Arial Rounded MT Bold" panose="020F0704030504030204" pitchFamily="34" charset="0"/>
              </a:rPr>
              <a:t>North America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D7BD86-27F2-1697-B46D-C1C7BDCE9520}"/>
              </a:ext>
            </a:extLst>
          </p:cNvPr>
          <p:cNvSpPr txBox="1"/>
          <p:nvPr/>
        </p:nvSpPr>
        <p:spPr>
          <a:xfrm>
            <a:off x="6993843" y="2786361"/>
            <a:ext cx="1976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CB6D51"/>
                </a:solidFill>
                <a:latin typeface="Arial Rounded MT Bold" panose="020F0704030504030204" pitchFamily="34" charset="0"/>
              </a:rPr>
              <a:t>Europe &amp; Central Asia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6B87A47-9E29-2B7B-1834-4CAB23D4660A}"/>
              </a:ext>
            </a:extLst>
          </p:cNvPr>
          <p:cNvSpPr txBox="1"/>
          <p:nvPr/>
        </p:nvSpPr>
        <p:spPr>
          <a:xfrm>
            <a:off x="7013341" y="3054266"/>
            <a:ext cx="15799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CB6D51"/>
                </a:solidFill>
                <a:latin typeface="Arial Rounded MT Bold" panose="020F0704030504030204" pitchFamily="34" charset="0"/>
              </a:rPr>
              <a:t>East Asia &amp; Pacific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13DEA02-80E0-A527-F924-D9ABE0BB8414}"/>
              </a:ext>
            </a:extLst>
          </p:cNvPr>
          <p:cNvSpPr txBox="1"/>
          <p:nvPr/>
        </p:nvSpPr>
        <p:spPr>
          <a:xfrm>
            <a:off x="7023911" y="3313173"/>
            <a:ext cx="2297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CB6D51"/>
                </a:solidFill>
                <a:latin typeface="Arial Rounded MT Bold" panose="020F0704030504030204" pitchFamily="34" charset="0"/>
              </a:rPr>
              <a:t>Middle East &amp; North </a:t>
            </a:r>
            <a:r>
              <a:rPr lang="fr-FR" sz="1200" dirty="0" err="1">
                <a:solidFill>
                  <a:srgbClr val="CB6D51"/>
                </a:solidFill>
                <a:latin typeface="Arial Rounded MT Bold" panose="020F0704030504030204" pitchFamily="34" charset="0"/>
              </a:rPr>
              <a:t>Africa</a:t>
            </a:r>
            <a:endParaRPr lang="fr-FR" sz="1200" dirty="0">
              <a:solidFill>
                <a:srgbClr val="CB6D5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1538B6B-7A29-9166-75A6-5995C4939E46}"/>
              </a:ext>
            </a:extLst>
          </p:cNvPr>
          <p:cNvSpPr txBox="1"/>
          <p:nvPr/>
        </p:nvSpPr>
        <p:spPr>
          <a:xfrm>
            <a:off x="7243967" y="3614019"/>
            <a:ext cx="17944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>
                <a:latin typeface="Arial Rounded MT Bold" panose="020F0704030504030204" pitchFamily="34" charset="0"/>
              </a:rPr>
              <a:t>High income: OECD</a:t>
            </a:r>
            <a:endParaRPr lang="fr-FR" sz="1200" dirty="0">
              <a:latin typeface="Arial Rounded MT Bold" panose="020F070403050403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68D50CB-2535-F250-0759-EBE8F73D517F}"/>
              </a:ext>
            </a:extLst>
          </p:cNvPr>
          <p:cNvSpPr txBox="1"/>
          <p:nvPr/>
        </p:nvSpPr>
        <p:spPr>
          <a:xfrm>
            <a:off x="7239363" y="3889207"/>
            <a:ext cx="22274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Arial Rounded MT Bold" panose="020F0704030504030204" pitchFamily="34" charset="0"/>
              </a:rPr>
              <a:t>High </a:t>
            </a:r>
            <a:r>
              <a:rPr lang="fr-FR" sz="1200" dirty="0" err="1">
                <a:latin typeface="Arial Rounded MT Bold" panose="020F0704030504030204" pitchFamily="34" charset="0"/>
              </a:rPr>
              <a:t>income</a:t>
            </a:r>
            <a:r>
              <a:rPr lang="fr-FR" sz="1200" dirty="0">
                <a:latin typeface="Arial Rounded MT Bold" panose="020F0704030504030204" pitchFamily="34" charset="0"/>
              </a:rPr>
              <a:t>: </a:t>
            </a:r>
            <a:r>
              <a:rPr lang="fr-FR" sz="1200" dirty="0" err="1">
                <a:latin typeface="Arial Rounded MT Bold" panose="020F0704030504030204" pitchFamily="34" charset="0"/>
              </a:rPr>
              <a:t>nonOECD</a:t>
            </a:r>
            <a:endParaRPr lang="fr-FR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704" name="Google Shape;790;p29">
            <a:extLst>
              <a:ext uri="{FF2B5EF4-FFF2-40B4-BE49-F238E27FC236}">
                <a16:creationId xmlns:a16="http://schemas.microsoft.com/office/drawing/2014/main" id="{9FCCB31A-6D0C-1761-B49D-3246B9B61390}"/>
              </a:ext>
            </a:extLst>
          </p:cNvPr>
          <p:cNvGrpSpPr/>
          <p:nvPr/>
        </p:nvGrpSpPr>
        <p:grpSpPr>
          <a:xfrm>
            <a:off x="5551432" y="1102293"/>
            <a:ext cx="866243" cy="523288"/>
            <a:chOff x="6673786" y="1490148"/>
            <a:chExt cx="1107118" cy="668883"/>
          </a:xfrm>
          <a:solidFill>
            <a:schemeClr val="tx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05" name="Google Shape;791;p29">
              <a:extLst>
                <a:ext uri="{FF2B5EF4-FFF2-40B4-BE49-F238E27FC236}">
                  <a16:creationId xmlns:a16="http://schemas.microsoft.com/office/drawing/2014/main" id="{12993F07-D05D-E762-024C-3CC5C784E2CF}"/>
                </a:ext>
              </a:extLst>
            </p:cNvPr>
            <p:cNvSpPr/>
            <p:nvPr/>
          </p:nvSpPr>
          <p:spPr>
            <a:xfrm>
              <a:off x="6675286" y="1587218"/>
              <a:ext cx="1105618" cy="571813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92;p29">
              <a:extLst>
                <a:ext uri="{FF2B5EF4-FFF2-40B4-BE49-F238E27FC236}">
                  <a16:creationId xmlns:a16="http://schemas.microsoft.com/office/drawing/2014/main" id="{BF491E60-D372-9434-17FD-B811A330588A}"/>
                </a:ext>
              </a:extLst>
            </p:cNvPr>
            <p:cNvSpPr/>
            <p:nvPr/>
          </p:nvSpPr>
          <p:spPr>
            <a:xfrm>
              <a:off x="6673786" y="1490148"/>
              <a:ext cx="1107118" cy="192635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7" name="Google Shape;781;p29">
            <a:extLst>
              <a:ext uri="{FF2B5EF4-FFF2-40B4-BE49-F238E27FC236}">
                <a16:creationId xmlns:a16="http://schemas.microsoft.com/office/drawing/2014/main" id="{F6587670-51DE-15E5-0D3D-F7AFAC7E223E}"/>
              </a:ext>
            </a:extLst>
          </p:cNvPr>
          <p:cNvGrpSpPr/>
          <p:nvPr/>
        </p:nvGrpSpPr>
        <p:grpSpPr>
          <a:xfrm>
            <a:off x="2233358" y="1377051"/>
            <a:ext cx="866244" cy="221257"/>
            <a:chOff x="2299508" y="1876230"/>
            <a:chExt cx="1107118" cy="282817"/>
          </a:xfrm>
          <a:solidFill>
            <a:srgbClr val="CB6D5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08" name="Google Shape;782;p29">
              <a:extLst>
                <a:ext uri="{FF2B5EF4-FFF2-40B4-BE49-F238E27FC236}">
                  <a16:creationId xmlns:a16="http://schemas.microsoft.com/office/drawing/2014/main" id="{B15D853C-D7F7-3916-B307-179FF2F3C0BC}"/>
                </a:ext>
              </a:extLst>
            </p:cNvPr>
            <p:cNvSpPr/>
            <p:nvPr/>
          </p:nvSpPr>
          <p:spPr>
            <a:xfrm>
              <a:off x="2299508" y="1938426"/>
              <a:ext cx="1107118" cy="22062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83;p29">
              <a:extLst>
                <a:ext uri="{FF2B5EF4-FFF2-40B4-BE49-F238E27FC236}">
                  <a16:creationId xmlns:a16="http://schemas.microsoft.com/office/drawing/2014/main" id="{39F89C90-1A88-E342-50D8-56BDAC6FFA91}"/>
                </a:ext>
              </a:extLst>
            </p:cNvPr>
            <p:cNvSpPr/>
            <p:nvPr/>
          </p:nvSpPr>
          <p:spPr>
            <a:xfrm>
              <a:off x="2299508" y="1876230"/>
              <a:ext cx="1107118" cy="123464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84;p29">
            <a:extLst>
              <a:ext uri="{FF2B5EF4-FFF2-40B4-BE49-F238E27FC236}">
                <a16:creationId xmlns:a16="http://schemas.microsoft.com/office/drawing/2014/main" id="{8423928F-B81F-56F2-1F18-768FDD25447C}"/>
              </a:ext>
            </a:extLst>
          </p:cNvPr>
          <p:cNvGrpSpPr/>
          <p:nvPr/>
        </p:nvGrpSpPr>
        <p:grpSpPr>
          <a:xfrm>
            <a:off x="3339475" y="1250803"/>
            <a:ext cx="866243" cy="345302"/>
            <a:chOff x="3662983" y="1717659"/>
            <a:chExt cx="1107118" cy="441376"/>
          </a:xfrm>
          <a:solidFill>
            <a:schemeClr val="tx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11" name="Google Shape;785;p29">
              <a:extLst>
                <a:ext uri="{FF2B5EF4-FFF2-40B4-BE49-F238E27FC236}">
                  <a16:creationId xmlns:a16="http://schemas.microsoft.com/office/drawing/2014/main" id="{A1367A04-BDF6-9FE5-F825-52B16D601921}"/>
                </a:ext>
              </a:extLst>
            </p:cNvPr>
            <p:cNvSpPr/>
            <p:nvPr/>
          </p:nvSpPr>
          <p:spPr>
            <a:xfrm>
              <a:off x="3662983" y="1814729"/>
              <a:ext cx="1107118" cy="344306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86;p29">
              <a:extLst>
                <a:ext uri="{FF2B5EF4-FFF2-40B4-BE49-F238E27FC236}">
                  <a16:creationId xmlns:a16="http://schemas.microsoft.com/office/drawing/2014/main" id="{482CE8FD-12D7-8594-CD6B-3AEFADB6E48F}"/>
                </a:ext>
              </a:extLst>
            </p:cNvPr>
            <p:cNvSpPr/>
            <p:nvPr/>
          </p:nvSpPr>
          <p:spPr>
            <a:xfrm>
              <a:off x="3662983" y="1717659"/>
              <a:ext cx="1107118" cy="192681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3" name="Google Shape;787;p29">
            <a:extLst>
              <a:ext uri="{FF2B5EF4-FFF2-40B4-BE49-F238E27FC236}">
                <a16:creationId xmlns:a16="http://schemas.microsoft.com/office/drawing/2014/main" id="{13F1C7A1-408D-1C9A-5971-37E5F090CA24}"/>
              </a:ext>
            </a:extLst>
          </p:cNvPr>
          <p:cNvGrpSpPr/>
          <p:nvPr/>
        </p:nvGrpSpPr>
        <p:grpSpPr>
          <a:xfrm>
            <a:off x="4445437" y="1131255"/>
            <a:ext cx="866278" cy="462750"/>
            <a:chOff x="5200766" y="1567531"/>
            <a:chExt cx="1107164" cy="591501"/>
          </a:xfrm>
          <a:solidFill>
            <a:srgbClr val="CB6D5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14" name="Google Shape;788;p29">
              <a:extLst>
                <a:ext uri="{FF2B5EF4-FFF2-40B4-BE49-F238E27FC236}">
                  <a16:creationId xmlns:a16="http://schemas.microsoft.com/office/drawing/2014/main" id="{195E672A-1C51-D95B-C921-965C9EBA80C1}"/>
                </a:ext>
              </a:extLst>
            </p:cNvPr>
            <p:cNvSpPr/>
            <p:nvPr/>
          </p:nvSpPr>
          <p:spPr>
            <a:xfrm>
              <a:off x="5202312" y="1663100"/>
              <a:ext cx="1105618" cy="495932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89;p29">
              <a:extLst>
                <a:ext uri="{FF2B5EF4-FFF2-40B4-BE49-F238E27FC236}">
                  <a16:creationId xmlns:a16="http://schemas.microsoft.com/office/drawing/2014/main" id="{14C7F4E9-ACB6-3475-B33F-53A7B617FE50}"/>
                </a:ext>
              </a:extLst>
            </p:cNvPr>
            <p:cNvSpPr/>
            <p:nvPr/>
          </p:nvSpPr>
          <p:spPr>
            <a:xfrm>
              <a:off x="5200766" y="1567531"/>
              <a:ext cx="1107164" cy="191135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10" name="Rectangle : avec coin rogné 809">
            <a:extLst>
              <a:ext uri="{FF2B5EF4-FFF2-40B4-BE49-F238E27FC236}">
                <a16:creationId xmlns:a16="http://schemas.microsoft.com/office/drawing/2014/main" id="{03BAEE56-53CE-0A14-8F2A-635BDF2463F2}"/>
              </a:ext>
            </a:extLst>
          </p:cNvPr>
          <p:cNvSpPr/>
          <p:nvPr/>
        </p:nvSpPr>
        <p:spPr>
          <a:xfrm>
            <a:off x="356790" y="137627"/>
            <a:ext cx="693932" cy="482859"/>
          </a:xfrm>
          <a:prstGeom prst="snip1Rect">
            <a:avLst/>
          </a:prstGeom>
          <a:solidFill>
            <a:srgbClr val="CB6D51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fr-FR" sz="1350" kern="1200">
              <a:solidFill>
                <a:prstClr val="white"/>
              </a:solidFill>
              <a:latin typeface="Verdana Pro"/>
            </a:endParaRPr>
          </a:p>
        </p:txBody>
      </p:sp>
      <p:sp>
        <p:nvSpPr>
          <p:cNvPr id="811" name="Titre 1">
            <a:extLst>
              <a:ext uri="{FF2B5EF4-FFF2-40B4-BE49-F238E27FC236}">
                <a16:creationId xmlns:a16="http://schemas.microsoft.com/office/drawing/2014/main" id="{F87B8DA4-89DD-0364-0515-F80A2868EA24}"/>
              </a:ext>
            </a:extLst>
          </p:cNvPr>
          <p:cNvSpPr txBox="1">
            <a:spLocks/>
          </p:cNvSpPr>
          <p:nvPr/>
        </p:nvSpPr>
        <p:spPr>
          <a:xfrm>
            <a:off x="371905" y="-119705"/>
            <a:ext cx="1043468" cy="67333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500">
                <a:solidFill>
                  <a:schemeClr val="tx1"/>
                </a:solidFill>
              </a:rPr>
              <a:t>.</a:t>
            </a:r>
            <a:r>
              <a:rPr lang="fr-FR" sz="4500">
                <a:solidFill>
                  <a:srgbClr val="CB6D51"/>
                </a:solidFill>
              </a:rPr>
              <a:t>.</a:t>
            </a:r>
            <a:r>
              <a:rPr lang="fr-FR" sz="450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r>
              <a:rPr lang="fr-FR">
                <a:solidFill>
                  <a:srgbClr val="043182"/>
                </a:solidFill>
              </a:rPr>
              <a:t> </a:t>
            </a:r>
            <a:endParaRPr lang="fr-FR" dirty="0">
              <a:solidFill>
                <a:srgbClr val="043182"/>
              </a:solidFill>
            </a:endParaRPr>
          </a:p>
        </p:txBody>
      </p:sp>
      <p:sp>
        <p:nvSpPr>
          <p:cNvPr id="812" name="Google Shape;716;p29">
            <a:extLst>
              <a:ext uri="{FF2B5EF4-FFF2-40B4-BE49-F238E27FC236}">
                <a16:creationId xmlns:a16="http://schemas.microsoft.com/office/drawing/2014/main" id="{63C2F4F4-935B-E382-92CE-4F19C0301241}"/>
              </a:ext>
            </a:extLst>
          </p:cNvPr>
          <p:cNvSpPr txBox="1">
            <a:spLocks/>
          </p:cNvSpPr>
          <p:nvPr/>
        </p:nvSpPr>
        <p:spPr>
          <a:xfrm>
            <a:off x="938285" y="187336"/>
            <a:ext cx="751985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"/>
              <a:buNone/>
              <a:defRPr sz="41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r>
              <a:rPr lang="fr-FR" dirty="0">
                <a:solidFill>
                  <a:srgbClr val="CB6D51"/>
                </a:solidFill>
                <a:latin typeface="Arial Rounded MT Bold" panose="020F0704030504030204" pitchFamily="34" charset="0"/>
              </a:rPr>
              <a:t>TOP MEILLEURES REGIONS</a:t>
            </a:r>
          </a:p>
        </p:txBody>
      </p:sp>
      <p:sp>
        <p:nvSpPr>
          <p:cNvPr id="813" name="Étoile : 5 branches 812">
            <a:extLst>
              <a:ext uri="{FF2B5EF4-FFF2-40B4-BE49-F238E27FC236}">
                <a16:creationId xmlns:a16="http://schemas.microsoft.com/office/drawing/2014/main" id="{BE7314ED-4396-99C2-20E0-484884C5E524}"/>
              </a:ext>
            </a:extLst>
          </p:cNvPr>
          <p:cNvSpPr/>
          <p:nvPr/>
        </p:nvSpPr>
        <p:spPr>
          <a:xfrm>
            <a:off x="8307431" y="48529"/>
            <a:ext cx="741983" cy="660802"/>
          </a:xfrm>
          <a:prstGeom prst="star5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C0A93CF0-465F-458C-61F8-E5ADEB79C19C}"/>
              </a:ext>
            </a:extLst>
          </p:cNvPr>
          <p:cNvSpPr/>
          <p:nvPr/>
        </p:nvSpPr>
        <p:spPr>
          <a:xfrm>
            <a:off x="592861" y="1762915"/>
            <a:ext cx="1324011" cy="1291351"/>
          </a:xfrm>
          <a:prstGeom prst="ellipse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757" name="Ellipse 756">
            <a:extLst>
              <a:ext uri="{FF2B5EF4-FFF2-40B4-BE49-F238E27FC236}">
                <a16:creationId xmlns:a16="http://schemas.microsoft.com/office/drawing/2014/main" id="{46F430B9-0849-E1BD-3FAD-939F14FC922F}"/>
              </a:ext>
            </a:extLst>
          </p:cNvPr>
          <p:cNvSpPr/>
          <p:nvPr/>
        </p:nvSpPr>
        <p:spPr>
          <a:xfrm>
            <a:off x="3308033" y="1718532"/>
            <a:ext cx="1324011" cy="1291351"/>
          </a:xfrm>
          <a:prstGeom prst="ellipse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8" name="Ellipse 757">
            <a:extLst>
              <a:ext uri="{FF2B5EF4-FFF2-40B4-BE49-F238E27FC236}">
                <a16:creationId xmlns:a16="http://schemas.microsoft.com/office/drawing/2014/main" id="{0C194A5B-7979-AF36-0F29-53FB7380AFBF}"/>
              </a:ext>
            </a:extLst>
          </p:cNvPr>
          <p:cNvSpPr/>
          <p:nvPr/>
        </p:nvSpPr>
        <p:spPr>
          <a:xfrm>
            <a:off x="5287999" y="2088760"/>
            <a:ext cx="1324011" cy="1291351"/>
          </a:xfrm>
          <a:prstGeom prst="ellipse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9" name="Ellipse 758">
            <a:extLst>
              <a:ext uri="{FF2B5EF4-FFF2-40B4-BE49-F238E27FC236}">
                <a16:creationId xmlns:a16="http://schemas.microsoft.com/office/drawing/2014/main" id="{9AAB16EB-BBD5-90CF-0DB3-B644FCF3BBFB}"/>
              </a:ext>
            </a:extLst>
          </p:cNvPr>
          <p:cNvSpPr/>
          <p:nvPr/>
        </p:nvSpPr>
        <p:spPr>
          <a:xfrm>
            <a:off x="4875558" y="3347263"/>
            <a:ext cx="1324011" cy="1291351"/>
          </a:xfrm>
          <a:prstGeom prst="ellipse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F93E812C-D5C0-2416-C47F-51B44D9F8E2D}"/>
              </a:ext>
            </a:extLst>
          </p:cNvPr>
          <p:cNvSpPr/>
          <p:nvPr/>
        </p:nvSpPr>
        <p:spPr>
          <a:xfrm>
            <a:off x="7855976" y="4906829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B6D51"/>
              </a:solidFill>
            </a:endParaRPr>
          </a:p>
        </p:txBody>
      </p:sp>
      <p:sp>
        <p:nvSpPr>
          <p:cNvPr id="761" name="ZoneTexte 760">
            <a:extLst>
              <a:ext uri="{FF2B5EF4-FFF2-40B4-BE49-F238E27FC236}">
                <a16:creationId xmlns:a16="http://schemas.microsoft.com/office/drawing/2014/main" id="{2B0E1997-B969-402B-F966-276B63CBE2A8}"/>
              </a:ext>
            </a:extLst>
          </p:cNvPr>
          <p:cNvSpPr txBox="1"/>
          <p:nvPr/>
        </p:nvSpPr>
        <p:spPr>
          <a:xfrm>
            <a:off x="7786402" y="4896890"/>
            <a:ext cx="17236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SCORING REGIONS</a:t>
            </a:r>
          </a:p>
        </p:txBody>
      </p:sp>
    </p:spTree>
    <p:extLst>
      <p:ext uri="{BB962C8B-B14F-4D97-AF65-F5344CB8AC3E}">
        <p14:creationId xmlns:p14="http://schemas.microsoft.com/office/powerpoint/2010/main" val="39125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7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7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7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7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7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7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7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7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7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21" grpId="0"/>
      <p:bldP spid="22" grpId="0"/>
      <p:bldP spid="31" grpId="0" animBg="1"/>
      <p:bldP spid="31" grpId="1" animBg="1"/>
      <p:bldP spid="757" grpId="0" animBg="1"/>
      <p:bldP spid="757" grpId="1" animBg="1"/>
      <p:bldP spid="758" grpId="0" animBg="1"/>
      <p:bldP spid="758" grpId="1" animBg="1"/>
      <p:bldP spid="759" grpId="0" animBg="1"/>
      <p:bldP spid="75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F792A8A-7905-9584-0118-2A79BBCF3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6" r="6186" b="10476"/>
          <a:stretch/>
        </p:blipFill>
        <p:spPr>
          <a:xfrm>
            <a:off x="100928" y="94926"/>
            <a:ext cx="3078900" cy="10884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106C084-7A43-84D7-4467-C700A2817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7" r="8144" b="11255"/>
          <a:stretch/>
        </p:blipFill>
        <p:spPr>
          <a:xfrm>
            <a:off x="94360" y="1266438"/>
            <a:ext cx="2706208" cy="9748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E3E8F4A-34C2-320F-C53E-7A3F25B02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6" r="10826" b="8700"/>
          <a:stretch/>
        </p:blipFill>
        <p:spPr>
          <a:xfrm>
            <a:off x="49071" y="2578390"/>
            <a:ext cx="3096915" cy="11274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428120C-AE06-4F74-84BF-5625143295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7" r="9279" b="12462"/>
          <a:stretch/>
        </p:blipFill>
        <p:spPr>
          <a:xfrm>
            <a:off x="624613" y="3877062"/>
            <a:ext cx="3202641" cy="11274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4B71701-CCB5-F3E5-5863-5DC7BD2574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7" r="13196" b="11877"/>
          <a:stretch/>
        </p:blipFill>
        <p:spPr>
          <a:xfrm>
            <a:off x="6422286" y="178006"/>
            <a:ext cx="2584254" cy="9222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F36AC82-B7AF-869C-1191-41296D3B50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47" r="14086" b="14466"/>
          <a:stretch/>
        </p:blipFill>
        <p:spPr>
          <a:xfrm>
            <a:off x="6498934" y="1348736"/>
            <a:ext cx="2580501" cy="9222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34BDD3-C10F-3873-DC08-E7F76AA853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47" r="5980" b="11024"/>
          <a:stretch/>
        </p:blipFill>
        <p:spPr>
          <a:xfrm>
            <a:off x="6371968" y="2519467"/>
            <a:ext cx="2593647" cy="9222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CF5874F-DB8C-826D-B50F-D8616C609A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48" r="7216" b="10719"/>
          <a:stretch/>
        </p:blipFill>
        <p:spPr>
          <a:xfrm>
            <a:off x="5753101" y="3872909"/>
            <a:ext cx="3175895" cy="114858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E93F59-0075-D6AE-1C7F-EF07D582732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47" r="12268" b="11255"/>
          <a:stretch/>
        </p:blipFill>
        <p:spPr>
          <a:xfrm>
            <a:off x="3102983" y="669765"/>
            <a:ext cx="3319303" cy="11984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4A53E6B-E009-7CEB-9FCB-1CF7B97C8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547" r="12784" b="11291"/>
          <a:stretch/>
        </p:blipFill>
        <p:spPr>
          <a:xfrm>
            <a:off x="3145986" y="2212033"/>
            <a:ext cx="3323153" cy="11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34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932;p44">
            <a:extLst>
              <a:ext uri="{FF2B5EF4-FFF2-40B4-BE49-F238E27FC236}">
                <a16:creationId xmlns:a16="http://schemas.microsoft.com/office/drawing/2014/main" id="{F4278752-A11B-3BAC-D6CF-26A9A19A3865}"/>
              </a:ext>
            </a:extLst>
          </p:cNvPr>
          <p:cNvSpPr txBox="1"/>
          <p:nvPr/>
        </p:nvSpPr>
        <p:spPr>
          <a:xfrm>
            <a:off x="940615" y="1552652"/>
            <a:ext cx="220767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b="1" dirty="0">
                <a:solidFill>
                  <a:schemeClr val="tx1"/>
                </a:solidFill>
                <a:latin typeface="Arial Rounded MT Bold" panose="020F0704030504030204" pitchFamily="34" charset="0"/>
                <a:ea typeface="Teko"/>
                <a:cs typeface="Teko"/>
                <a:sym typeface="Teko"/>
              </a:rPr>
              <a:t>United States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Rounded MT Bold" panose="020F0704030504030204" pitchFamily="34" charset="0"/>
              <a:ea typeface="Teko"/>
              <a:cs typeface="Teko"/>
              <a:sym typeface="Teko"/>
            </a:endParaRPr>
          </a:p>
        </p:txBody>
      </p:sp>
      <p:sp>
        <p:nvSpPr>
          <p:cNvPr id="25" name="Google Shape;933;p44">
            <a:extLst>
              <a:ext uri="{FF2B5EF4-FFF2-40B4-BE49-F238E27FC236}">
                <a16:creationId xmlns:a16="http://schemas.microsoft.com/office/drawing/2014/main" id="{AC17E3E6-901E-E4EE-BD87-058B779F35A2}"/>
              </a:ext>
            </a:extLst>
          </p:cNvPr>
          <p:cNvSpPr txBox="1"/>
          <p:nvPr/>
        </p:nvSpPr>
        <p:spPr>
          <a:xfrm>
            <a:off x="941397" y="205174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b="1" dirty="0">
                <a:solidFill>
                  <a:schemeClr val="tx1"/>
                </a:solidFill>
                <a:latin typeface="Arial Rounded MT Bold" panose="020F0704030504030204" pitchFamily="34" charset="0"/>
                <a:ea typeface="Teko"/>
                <a:cs typeface="Teko"/>
                <a:sym typeface="Teko"/>
              </a:rPr>
              <a:t>Canada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Rounded MT Bold" panose="020F0704030504030204" pitchFamily="34" charset="0"/>
              <a:ea typeface="Teko"/>
              <a:cs typeface="Teko"/>
              <a:sym typeface="Teko"/>
            </a:endParaRPr>
          </a:p>
        </p:txBody>
      </p:sp>
      <p:sp>
        <p:nvSpPr>
          <p:cNvPr id="26" name="Google Shape;934;p44">
            <a:extLst>
              <a:ext uri="{FF2B5EF4-FFF2-40B4-BE49-F238E27FC236}">
                <a16:creationId xmlns:a16="http://schemas.microsoft.com/office/drawing/2014/main" id="{A8471BCB-3F0A-6F4F-6245-8B6E172839F2}"/>
              </a:ext>
            </a:extLst>
          </p:cNvPr>
          <p:cNvSpPr txBox="1"/>
          <p:nvPr/>
        </p:nvSpPr>
        <p:spPr>
          <a:xfrm>
            <a:off x="940615" y="2610777"/>
            <a:ext cx="2662523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b="1" dirty="0">
                <a:solidFill>
                  <a:schemeClr val="tx1"/>
                </a:solidFill>
                <a:latin typeface="Arial Rounded MT Bold" panose="020F0704030504030204" pitchFamily="34" charset="0"/>
                <a:ea typeface="Teko"/>
                <a:cs typeface="Teko"/>
                <a:sym typeface="Teko"/>
              </a:rPr>
              <a:t>United Kingdom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Rounded MT Bold" panose="020F0704030504030204" pitchFamily="34" charset="0"/>
              <a:ea typeface="Teko"/>
              <a:cs typeface="Teko"/>
              <a:sym typeface="Teko"/>
            </a:endParaRPr>
          </a:p>
        </p:txBody>
      </p:sp>
      <p:grpSp>
        <p:nvGrpSpPr>
          <p:cNvPr id="73" name="Google Shape;922;p44">
            <a:extLst>
              <a:ext uri="{FF2B5EF4-FFF2-40B4-BE49-F238E27FC236}">
                <a16:creationId xmlns:a16="http://schemas.microsoft.com/office/drawing/2014/main" id="{40EBE56D-59FD-53EE-3338-516394116C78}"/>
              </a:ext>
            </a:extLst>
          </p:cNvPr>
          <p:cNvGrpSpPr/>
          <p:nvPr/>
        </p:nvGrpSpPr>
        <p:grpSpPr>
          <a:xfrm>
            <a:off x="2832218" y="284021"/>
            <a:ext cx="6264321" cy="4574452"/>
            <a:chOff x="3735811" y="475156"/>
            <a:chExt cx="6978450" cy="4588844"/>
          </a:xfrm>
          <a:solidFill>
            <a:srgbClr val="CB6D51"/>
          </a:solidFill>
          <a:effectLst>
            <a:outerShdw blurRad="50800" dist="50800" dir="5400000" algn="ctr" rotWithShape="0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74" name="Google Shape;923;p44">
              <a:extLst>
                <a:ext uri="{FF2B5EF4-FFF2-40B4-BE49-F238E27FC236}">
                  <a16:creationId xmlns:a16="http://schemas.microsoft.com/office/drawing/2014/main" id="{B0AF34A4-872B-2A61-4171-A5F367BFF5F7}"/>
                </a:ext>
              </a:extLst>
            </p:cNvPr>
            <p:cNvSpPr/>
            <p:nvPr/>
          </p:nvSpPr>
          <p:spPr>
            <a:xfrm>
              <a:off x="3735811" y="869274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924;p44">
              <a:extLst>
                <a:ext uri="{FF2B5EF4-FFF2-40B4-BE49-F238E27FC236}">
                  <a16:creationId xmlns:a16="http://schemas.microsoft.com/office/drawing/2014/main" id="{5EEF1A0B-54DE-665E-E7BA-A95E8B949715}"/>
                </a:ext>
              </a:extLst>
            </p:cNvPr>
            <p:cNvSpPr/>
            <p:nvPr/>
          </p:nvSpPr>
          <p:spPr>
            <a:xfrm>
              <a:off x="5870236" y="475156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925;p44">
              <a:extLst>
                <a:ext uri="{FF2B5EF4-FFF2-40B4-BE49-F238E27FC236}">
                  <a16:creationId xmlns:a16="http://schemas.microsoft.com/office/drawing/2014/main" id="{02B4896A-E942-070A-442A-052EC2E2B134}"/>
                </a:ext>
              </a:extLst>
            </p:cNvPr>
            <p:cNvSpPr/>
            <p:nvPr/>
          </p:nvSpPr>
          <p:spPr>
            <a:xfrm>
              <a:off x="6643336" y="734156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926;p44">
              <a:extLst>
                <a:ext uri="{FF2B5EF4-FFF2-40B4-BE49-F238E27FC236}">
                  <a16:creationId xmlns:a16="http://schemas.microsoft.com/office/drawing/2014/main" id="{F5CBA30B-A02D-09B1-F4F2-BDB9C1DE8000}"/>
                </a:ext>
              </a:extLst>
            </p:cNvPr>
            <p:cNvSpPr/>
            <p:nvPr/>
          </p:nvSpPr>
          <p:spPr>
            <a:xfrm>
              <a:off x="9646611" y="3316031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927;p44">
              <a:extLst>
                <a:ext uri="{FF2B5EF4-FFF2-40B4-BE49-F238E27FC236}">
                  <a16:creationId xmlns:a16="http://schemas.microsoft.com/office/drawing/2014/main" id="{039A989E-A87E-2DB6-E9AD-B364E26A78AC}"/>
                </a:ext>
              </a:extLst>
            </p:cNvPr>
            <p:cNvSpPr/>
            <p:nvPr/>
          </p:nvSpPr>
          <p:spPr>
            <a:xfrm>
              <a:off x="9401611" y="3297006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928;p44">
              <a:extLst>
                <a:ext uri="{FF2B5EF4-FFF2-40B4-BE49-F238E27FC236}">
                  <a16:creationId xmlns:a16="http://schemas.microsoft.com/office/drawing/2014/main" id="{B69C3455-461E-8C44-2157-736DA82D73D3}"/>
                </a:ext>
              </a:extLst>
            </p:cNvPr>
            <p:cNvSpPr/>
            <p:nvPr/>
          </p:nvSpPr>
          <p:spPr>
            <a:xfrm>
              <a:off x="9749686" y="3706181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0" name="Graphique 79">
            <a:extLst>
              <a:ext uri="{FF2B5EF4-FFF2-40B4-BE49-F238E27FC236}">
                <a16:creationId xmlns:a16="http://schemas.microsoft.com/office/drawing/2014/main" id="{E82E190A-F82D-B9B8-2536-69310E819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094" y="542209"/>
            <a:ext cx="680258" cy="691502"/>
          </a:xfrm>
          <a:prstGeom prst="rect">
            <a:avLst/>
          </a:prstGeom>
        </p:spPr>
      </p:pic>
      <p:pic>
        <p:nvPicPr>
          <p:cNvPr id="81" name="Graphique 80">
            <a:extLst>
              <a:ext uri="{FF2B5EF4-FFF2-40B4-BE49-F238E27FC236}">
                <a16:creationId xmlns:a16="http://schemas.microsoft.com/office/drawing/2014/main" id="{09A14419-1CEE-A690-3913-9EBF0523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106" y="1660998"/>
            <a:ext cx="654389" cy="665295"/>
          </a:xfrm>
          <a:prstGeom prst="rect">
            <a:avLst/>
          </a:prstGeom>
        </p:spPr>
      </p:pic>
      <p:pic>
        <p:nvPicPr>
          <p:cNvPr id="82" name="Graphique 81">
            <a:extLst>
              <a:ext uri="{FF2B5EF4-FFF2-40B4-BE49-F238E27FC236}">
                <a16:creationId xmlns:a16="http://schemas.microsoft.com/office/drawing/2014/main" id="{FB90DA64-6EBF-B20C-67DD-7093CD80C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8301" y="599377"/>
            <a:ext cx="725330" cy="762526"/>
          </a:xfrm>
          <a:prstGeom prst="rect">
            <a:avLst/>
          </a:prstGeom>
        </p:spPr>
      </p:pic>
      <p:pic>
        <p:nvPicPr>
          <p:cNvPr id="83" name="Graphique 82">
            <a:extLst>
              <a:ext uri="{FF2B5EF4-FFF2-40B4-BE49-F238E27FC236}">
                <a16:creationId xmlns:a16="http://schemas.microsoft.com/office/drawing/2014/main" id="{B96822CA-421B-C5BD-37A0-DB6DEC0760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8630" y="1552652"/>
            <a:ext cx="320711" cy="334301"/>
          </a:xfrm>
          <a:prstGeom prst="rect">
            <a:avLst/>
          </a:prstGeom>
        </p:spPr>
      </p:pic>
      <p:pic>
        <p:nvPicPr>
          <p:cNvPr id="84" name="Graphique 83">
            <a:extLst>
              <a:ext uri="{FF2B5EF4-FFF2-40B4-BE49-F238E27FC236}">
                <a16:creationId xmlns:a16="http://schemas.microsoft.com/office/drawing/2014/main" id="{A47203A0-6F27-688E-30DB-CEF9C3EAD9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36399" y="1710078"/>
            <a:ext cx="333872" cy="350994"/>
          </a:xfrm>
          <a:prstGeom prst="rect">
            <a:avLst/>
          </a:prstGeom>
        </p:spPr>
      </p:pic>
      <p:grpSp>
        <p:nvGrpSpPr>
          <p:cNvPr id="97" name="Google Shape;943;p44">
            <a:extLst>
              <a:ext uri="{FF2B5EF4-FFF2-40B4-BE49-F238E27FC236}">
                <a16:creationId xmlns:a16="http://schemas.microsoft.com/office/drawing/2014/main" id="{0BF8F8B9-A8C4-F121-A155-7BD27316CF77}"/>
              </a:ext>
            </a:extLst>
          </p:cNvPr>
          <p:cNvGrpSpPr/>
          <p:nvPr/>
        </p:nvGrpSpPr>
        <p:grpSpPr>
          <a:xfrm>
            <a:off x="3565204" y="2220305"/>
            <a:ext cx="158700" cy="211975"/>
            <a:chOff x="720001" y="3428526"/>
            <a:chExt cx="317399" cy="423948"/>
          </a:xfrm>
        </p:grpSpPr>
        <p:sp>
          <p:nvSpPr>
            <p:cNvPr id="98" name="Google Shape;944;p44">
              <a:extLst>
                <a:ext uri="{FF2B5EF4-FFF2-40B4-BE49-F238E27FC236}">
                  <a16:creationId xmlns:a16="http://schemas.microsoft.com/office/drawing/2014/main" id="{FAFB4317-509B-30BE-EBA0-565B57C90BD2}"/>
                </a:ext>
              </a:extLst>
            </p:cNvPr>
            <p:cNvSpPr/>
            <p:nvPr/>
          </p:nvSpPr>
          <p:spPr>
            <a:xfrm rot="5400000">
              <a:off x="642002" y="3506525"/>
              <a:ext cx="423948" cy="267950"/>
            </a:xfrm>
            <a:custGeom>
              <a:avLst/>
              <a:gdLst/>
              <a:ahLst/>
              <a:cxnLst/>
              <a:rect l="l" t="t" r="r" b="b"/>
              <a:pathLst>
                <a:path w="1682" h="1063" extrusionOk="0">
                  <a:moveTo>
                    <a:pt x="841" y="1"/>
                  </a:moveTo>
                  <a:cubicBezTo>
                    <a:pt x="380" y="1"/>
                    <a:pt x="19" y="222"/>
                    <a:pt x="0" y="524"/>
                  </a:cubicBezTo>
                  <a:cubicBezTo>
                    <a:pt x="0" y="822"/>
                    <a:pt x="380" y="1062"/>
                    <a:pt x="841" y="1062"/>
                  </a:cubicBezTo>
                  <a:cubicBezTo>
                    <a:pt x="1302" y="1062"/>
                    <a:pt x="1662" y="841"/>
                    <a:pt x="1682" y="544"/>
                  </a:cubicBezTo>
                  <a:cubicBezTo>
                    <a:pt x="1682" y="241"/>
                    <a:pt x="1302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  <p:sp>
          <p:nvSpPr>
            <p:cNvPr id="99" name="Google Shape;945;p44">
              <a:extLst>
                <a:ext uri="{FF2B5EF4-FFF2-40B4-BE49-F238E27FC236}">
                  <a16:creationId xmlns:a16="http://schemas.microsoft.com/office/drawing/2014/main" id="{4DAD5BD4-FC2A-6F8A-DF1A-E6089D2F3A3A}"/>
                </a:ext>
              </a:extLst>
            </p:cNvPr>
            <p:cNvSpPr/>
            <p:nvPr/>
          </p:nvSpPr>
          <p:spPr>
            <a:xfrm rot="5400000">
              <a:off x="691451" y="3506525"/>
              <a:ext cx="423948" cy="267950"/>
            </a:xfrm>
            <a:custGeom>
              <a:avLst/>
              <a:gdLst/>
              <a:ahLst/>
              <a:cxnLst/>
              <a:rect l="l" t="t" r="r" b="b"/>
              <a:pathLst>
                <a:path w="1682" h="1063" extrusionOk="0">
                  <a:moveTo>
                    <a:pt x="841" y="1"/>
                  </a:moveTo>
                  <a:cubicBezTo>
                    <a:pt x="380" y="1"/>
                    <a:pt x="19" y="222"/>
                    <a:pt x="0" y="524"/>
                  </a:cubicBezTo>
                  <a:cubicBezTo>
                    <a:pt x="0" y="822"/>
                    <a:pt x="380" y="1062"/>
                    <a:pt x="841" y="1062"/>
                  </a:cubicBezTo>
                  <a:cubicBezTo>
                    <a:pt x="1302" y="1062"/>
                    <a:pt x="1662" y="841"/>
                    <a:pt x="1682" y="544"/>
                  </a:cubicBezTo>
                  <a:cubicBezTo>
                    <a:pt x="1682" y="241"/>
                    <a:pt x="1302" y="1"/>
                    <a:pt x="841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  <p:sp>
          <p:nvSpPr>
            <p:cNvPr id="100" name="Google Shape;946;p44">
              <a:extLst>
                <a:ext uri="{FF2B5EF4-FFF2-40B4-BE49-F238E27FC236}">
                  <a16:creationId xmlns:a16="http://schemas.microsoft.com/office/drawing/2014/main" id="{0AE55F78-BE43-496F-56B0-39A8E9754D60}"/>
                </a:ext>
              </a:extLst>
            </p:cNvPr>
            <p:cNvSpPr/>
            <p:nvPr/>
          </p:nvSpPr>
          <p:spPr>
            <a:xfrm rot="5400000">
              <a:off x="726486" y="3527195"/>
              <a:ext cx="353878" cy="226611"/>
            </a:xfrm>
            <a:custGeom>
              <a:avLst/>
              <a:gdLst/>
              <a:ahLst/>
              <a:cxnLst/>
              <a:rect l="l" t="t" r="r" b="b"/>
              <a:pathLst>
                <a:path w="1404" h="899" extrusionOk="0">
                  <a:moveTo>
                    <a:pt x="702" y="20"/>
                  </a:moveTo>
                  <a:cubicBezTo>
                    <a:pt x="904" y="20"/>
                    <a:pt x="1062" y="82"/>
                    <a:pt x="1182" y="159"/>
                  </a:cubicBezTo>
                  <a:cubicBezTo>
                    <a:pt x="1302" y="241"/>
                    <a:pt x="1384" y="341"/>
                    <a:pt x="1384" y="462"/>
                  </a:cubicBezTo>
                  <a:cubicBezTo>
                    <a:pt x="1384" y="582"/>
                    <a:pt x="1302" y="683"/>
                    <a:pt x="1182" y="759"/>
                  </a:cubicBezTo>
                  <a:cubicBezTo>
                    <a:pt x="1062" y="841"/>
                    <a:pt x="904" y="879"/>
                    <a:pt x="702" y="879"/>
                  </a:cubicBezTo>
                  <a:cubicBezTo>
                    <a:pt x="500" y="879"/>
                    <a:pt x="342" y="822"/>
                    <a:pt x="221" y="740"/>
                  </a:cubicBezTo>
                  <a:cubicBezTo>
                    <a:pt x="101" y="683"/>
                    <a:pt x="20" y="562"/>
                    <a:pt x="20" y="442"/>
                  </a:cubicBezTo>
                  <a:cubicBezTo>
                    <a:pt x="20" y="322"/>
                    <a:pt x="101" y="221"/>
                    <a:pt x="221" y="140"/>
                  </a:cubicBezTo>
                  <a:cubicBezTo>
                    <a:pt x="342" y="58"/>
                    <a:pt x="500" y="20"/>
                    <a:pt x="702" y="20"/>
                  </a:cubicBezTo>
                  <a:close/>
                  <a:moveTo>
                    <a:pt x="702" y="0"/>
                  </a:moveTo>
                  <a:cubicBezTo>
                    <a:pt x="500" y="0"/>
                    <a:pt x="342" y="39"/>
                    <a:pt x="202" y="120"/>
                  </a:cubicBezTo>
                  <a:cubicBezTo>
                    <a:pt x="82" y="202"/>
                    <a:pt x="0" y="322"/>
                    <a:pt x="0" y="442"/>
                  </a:cubicBezTo>
                  <a:cubicBezTo>
                    <a:pt x="0" y="582"/>
                    <a:pt x="82" y="683"/>
                    <a:pt x="202" y="779"/>
                  </a:cubicBezTo>
                  <a:cubicBezTo>
                    <a:pt x="322" y="860"/>
                    <a:pt x="500" y="899"/>
                    <a:pt x="702" y="899"/>
                  </a:cubicBezTo>
                  <a:cubicBezTo>
                    <a:pt x="904" y="899"/>
                    <a:pt x="1081" y="860"/>
                    <a:pt x="1201" y="779"/>
                  </a:cubicBezTo>
                  <a:cubicBezTo>
                    <a:pt x="1322" y="702"/>
                    <a:pt x="1403" y="582"/>
                    <a:pt x="1403" y="462"/>
                  </a:cubicBezTo>
                  <a:cubicBezTo>
                    <a:pt x="1403" y="322"/>
                    <a:pt x="1322" y="221"/>
                    <a:pt x="1201" y="140"/>
                  </a:cubicBezTo>
                  <a:cubicBezTo>
                    <a:pt x="1081" y="39"/>
                    <a:pt x="904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</p:grpSp>
      <p:grpSp>
        <p:nvGrpSpPr>
          <p:cNvPr id="101" name="Google Shape;943;p44">
            <a:extLst>
              <a:ext uri="{FF2B5EF4-FFF2-40B4-BE49-F238E27FC236}">
                <a16:creationId xmlns:a16="http://schemas.microsoft.com/office/drawing/2014/main" id="{0D00EC10-711C-E383-E918-9DCE3D03E7EB}"/>
              </a:ext>
            </a:extLst>
          </p:cNvPr>
          <p:cNvGrpSpPr/>
          <p:nvPr/>
        </p:nvGrpSpPr>
        <p:grpSpPr>
          <a:xfrm>
            <a:off x="6084599" y="1181206"/>
            <a:ext cx="158700" cy="211975"/>
            <a:chOff x="720001" y="3428526"/>
            <a:chExt cx="317399" cy="423948"/>
          </a:xfrm>
        </p:grpSpPr>
        <p:sp>
          <p:nvSpPr>
            <p:cNvPr id="102" name="Google Shape;944;p44">
              <a:extLst>
                <a:ext uri="{FF2B5EF4-FFF2-40B4-BE49-F238E27FC236}">
                  <a16:creationId xmlns:a16="http://schemas.microsoft.com/office/drawing/2014/main" id="{AE22E4A1-D4F5-D537-890C-206633EC53D5}"/>
                </a:ext>
              </a:extLst>
            </p:cNvPr>
            <p:cNvSpPr/>
            <p:nvPr/>
          </p:nvSpPr>
          <p:spPr>
            <a:xfrm rot="5400000">
              <a:off x="642002" y="3506525"/>
              <a:ext cx="423948" cy="267950"/>
            </a:xfrm>
            <a:custGeom>
              <a:avLst/>
              <a:gdLst/>
              <a:ahLst/>
              <a:cxnLst/>
              <a:rect l="l" t="t" r="r" b="b"/>
              <a:pathLst>
                <a:path w="1682" h="1063" extrusionOk="0">
                  <a:moveTo>
                    <a:pt x="841" y="1"/>
                  </a:moveTo>
                  <a:cubicBezTo>
                    <a:pt x="380" y="1"/>
                    <a:pt x="19" y="222"/>
                    <a:pt x="0" y="524"/>
                  </a:cubicBezTo>
                  <a:cubicBezTo>
                    <a:pt x="0" y="822"/>
                    <a:pt x="380" y="1062"/>
                    <a:pt x="841" y="1062"/>
                  </a:cubicBezTo>
                  <a:cubicBezTo>
                    <a:pt x="1302" y="1062"/>
                    <a:pt x="1662" y="841"/>
                    <a:pt x="1682" y="544"/>
                  </a:cubicBezTo>
                  <a:cubicBezTo>
                    <a:pt x="1682" y="241"/>
                    <a:pt x="1302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  <p:sp>
          <p:nvSpPr>
            <p:cNvPr id="103" name="Google Shape;945;p44">
              <a:extLst>
                <a:ext uri="{FF2B5EF4-FFF2-40B4-BE49-F238E27FC236}">
                  <a16:creationId xmlns:a16="http://schemas.microsoft.com/office/drawing/2014/main" id="{3DA7CFE7-FD5C-03B4-C84C-E797B25D80EA}"/>
                </a:ext>
              </a:extLst>
            </p:cNvPr>
            <p:cNvSpPr/>
            <p:nvPr/>
          </p:nvSpPr>
          <p:spPr>
            <a:xfrm rot="5400000">
              <a:off x="691451" y="3506525"/>
              <a:ext cx="423948" cy="267950"/>
            </a:xfrm>
            <a:custGeom>
              <a:avLst/>
              <a:gdLst/>
              <a:ahLst/>
              <a:cxnLst/>
              <a:rect l="l" t="t" r="r" b="b"/>
              <a:pathLst>
                <a:path w="1682" h="1063" extrusionOk="0">
                  <a:moveTo>
                    <a:pt x="841" y="1"/>
                  </a:moveTo>
                  <a:cubicBezTo>
                    <a:pt x="380" y="1"/>
                    <a:pt x="19" y="222"/>
                    <a:pt x="0" y="524"/>
                  </a:cubicBezTo>
                  <a:cubicBezTo>
                    <a:pt x="0" y="822"/>
                    <a:pt x="380" y="1062"/>
                    <a:pt x="841" y="1062"/>
                  </a:cubicBezTo>
                  <a:cubicBezTo>
                    <a:pt x="1302" y="1062"/>
                    <a:pt x="1662" y="841"/>
                    <a:pt x="1682" y="544"/>
                  </a:cubicBezTo>
                  <a:cubicBezTo>
                    <a:pt x="1682" y="241"/>
                    <a:pt x="1302" y="1"/>
                    <a:pt x="841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  <p:sp>
          <p:nvSpPr>
            <p:cNvPr id="104" name="Google Shape;946;p44">
              <a:extLst>
                <a:ext uri="{FF2B5EF4-FFF2-40B4-BE49-F238E27FC236}">
                  <a16:creationId xmlns:a16="http://schemas.microsoft.com/office/drawing/2014/main" id="{E5F7EDDD-425C-FB1B-C0CD-92D57F321D9B}"/>
                </a:ext>
              </a:extLst>
            </p:cNvPr>
            <p:cNvSpPr/>
            <p:nvPr/>
          </p:nvSpPr>
          <p:spPr>
            <a:xfrm rot="5400000">
              <a:off x="726486" y="3527195"/>
              <a:ext cx="353878" cy="226611"/>
            </a:xfrm>
            <a:custGeom>
              <a:avLst/>
              <a:gdLst/>
              <a:ahLst/>
              <a:cxnLst/>
              <a:rect l="l" t="t" r="r" b="b"/>
              <a:pathLst>
                <a:path w="1404" h="899" extrusionOk="0">
                  <a:moveTo>
                    <a:pt x="702" y="20"/>
                  </a:moveTo>
                  <a:cubicBezTo>
                    <a:pt x="904" y="20"/>
                    <a:pt x="1062" y="82"/>
                    <a:pt x="1182" y="159"/>
                  </a:cubicBezTo>
                  <a:cubicBezTo>
                    <a:pt x="1302" y="241"/>
                    <a:pt x="1384" y="341"/>
                    <a:pt x="1384" y="462"/>
                  </a:cubicBezTo>
                  <a:cubicBezTo>
                    <a:pt x="1384" y="582"/>
                    <a:pt x="1302" y="683"/>
                    <a:pt x="1182" y="759"/>
                  </a:cubicBezTo>
                  <a:cubicBezTo>
                    <a:pt x="1062" y="841"/>
                    <a:pt x="904" y="879"/>
                    <a:pt x="702" y="879"/>
                  </a:cubicBezTo>
                  <a:cubicBezTo>
                    <a:pt x="500" y="879"/>
                    <a:pt x="342" y="822"/>
                    <a:pt x="221" y="740"/>
                  </a:cubicBezTo>
                  <a:cubicBezTo>
                    <a:pt x="101" y="683"/>
                    <a:pt x="20" y="562"/>
                    <a:pt x="20" y="442"/>
                  </a:cubicBezTo>
                  <a:cubicBezTo>
                    <a:pt x="20" y="322"/>
                    <a:pt x="101" y="221"/>
                    <a:pt x="221" y="140"/>
                  </a:cubicBezTo>
                  <a:cubicBezTo>
                    <a:pt x="342" y="58"/>
                    <a:pt x="500" y="20"/>
                    <a:pt x="702" y="20"/>
                  </a:cubicBezTo>
                  <a:close/>
                  <a:moveTo>
                    <a:pt x="702" y="0"/>
                  </a:moveTo>
                  <a:cubicBezTo>
                    <a:pt x="500" y="0"/>
                    <a:pt x="342" y="39"/>
                    <a:pt x="202" y="120"/>
                  </a:cubicBezTo>
                  <a:cubicBezTo>
                    <a:pt x="82" y="202"/>
                    <a:pt x="0" y="322"/>
                    <a:pt x="0" y="442"/>
                  </a:cubicBezTo>
                  <a:cubicBezTo>
                    <a:pt x="0" y="582"/>
                    <a:pt x="82" y="683"/>
                    <a:pt x="202" y="779"/>
                  </a:cubicBezTo>
                  <a:cubicBezTo>
                    <a:pt x="322" y="860"/>
                    <a:pt x="500" y="899"/>
                    <a:pt x="702" y="899"/>
                  </a:cubicBezTo>
                  <a:cubicBezTo>
                    <a:pt x="904" y="899"/>
                    <a:pt x="1081" y="860"/>
                    <a:pt x="1201" y="779"/>
                  </a:cubicBezTo>
                  <a:cubicBezTo>
                    <a:pt x="1322" y="702"/>
                    <a:pt x="1403" y="582"/>
                    <a:pt x="1403" y="462"/>
                  </a:cubicBezTo>
                  <a:cubicBezTo>
                    <a:pt x="1403" y="322"/>
                    <a:pt x="1322" y="221"/>
                    <a:pt x="1201" y="140"/>
                  </a:cubicBezTo>
                  <a:cubicBezTo>
                    <a:pt x="1081" y="39"/>
                    <a:pt x="904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</p:grpSp>
      <p:grpSp>
        <p:nvGrpSpPr>
          <p:cNvPr id="105" name="Google Shape;943;p44">
            <a:extLst>
              <a:ext uri="{FF2B5EF4-FFF2-40B4-BE49-F238E27FC236}">
                <a16:creationId xmlns:a16="http://schemas.microsoft.com/office/drawing/2014/main" id="{8F2ED331-1B49-9CE1-224D-63B56EEF1B4C}"/>
              </a:ext>
            </a:extLst>
          </p:cNvPr>
          <p:cNvGrpSpPr/>
          <p:nvPr/>
        </p:nvGrpSpPr>
        <p:grpSpPr>
          <a:xfrm>
            <a:off x="3836995" y="1226913"/>
            <a:ext cx="158700" cy="211975"/>
            <a:chOff x="720001" y="3428526"/>
            <a:chExt cx="317399" cy="423948"/>
          </a:xfrm>
        </p:grpSpPr>
        <p:sp>
          <p:nvSpPr>
            <p:cNvPr id="106" name="Google Shape;944;p44">
              <a:extLst>
                <a:ext uri="{FF2B5EF4-FFF2-40B4-BE49-F238E27FC236}">
                  <a16:creationId xmlns:a16="http://schemas.microsoft.com/office/drawing/2014/main" id="{FE010E31-05D7-04B8-7626-36549202BE99}"/>
                </a:ext>
              </a:extLst>
            </p:cNvPr>
            <p:cNvSpPr/>
            <p:nvPr/>
          </p:nvSpPr>
          <p:spPr>
            <a:xfrm rot="5400000">
              <a:off x="642002" y="3506525"/>
              <a:ext cx="423948" cy="267950"/>
            </a:xfrm>
            <a:custGeom>
              <a:avLst/>
              <a:gdLst/>
              <a:ahLst/>
              <a:cxnLst/>
              <a:rect l="l" t="t" r="r" b="b"/>
              <a:pathLst>
                <a:path w="1682" h="1063" extrusionOk="0">
                  <a:moveTo>
                    <a:pt x="841" y="1"/>
                  </a:moveTo>
                  <a:cubicBezTo>
                    <a:pt x="380" y="1"/>
                    <a:pt x="19" y="222"/>
                    <a:pt x="0" y="524"/>
                  </a:cubicBezTo>
                  <a:cubicBezTo>
                    <a:pt x="0" y="822"/>
                    <a:pt x="380" y="1062"/>
                    <a:pt x="841" y="1062"/>
                  </a:cubicBezTo>
                  <a:cubicBezTo>
                    <a:pt x="1302" y="1062"/>
                    <a:pt x="1662" y="841"/>
                    <a:pt x="1682" y="544"/>
                  </a:cubicBezTo>
                  <a:cubicBezTo>
                    <a:pt x="1682" y="241"/>
                    <a:pt x="1302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  <p:sp>
          <p:nvSpPr>
            <p:cNvPr id="107" name="Google Shape;945;p44">
              <a:extLst>
                <a:ext uri="{FF2B5EF4-FFF2-40B4-BE49-F238E27FC236}">
                  <a16:creationId xmlns:a16="http://schemas.microsoft.com/office/drawing/2014/main" id="{6B6E633E-D507-7CE4-C598-E8599B9D2B61}"/>
                </a:ext>
              </a:extLst>
            </p:cNvPr>
            <p:cNvSpPr/>
            <p:nvPr/>
          </p:nvSpPr>
          <p:spPr>
            <a:xfrm rot="5400000">
              <a:off x="691451" y="3506525"/>
              <a:ext cx="423948" cy="267950"/>
            </a:xfrm>
            <a:custGeom>
              <a:avLst/>
              <a:gdLst/>
              <a:ahLst/>
              <a:cxnLst/>
              <a:rect l="l" t="t" r="r" b="b"/>
              <a:pathLst>
                <a:path w="1682" h="1063" extrusionOk="0">
                  <a:moveTo>
                    <a:pt x="841" y="1"/>
                  </a:moveTo>
                  <a:cubicBezTo>
                    <a:pt x="380" y="1"/>
                    <a:pt x="19" y="222"/>
                    <a:pt x="0" y="524"/>
                  </a:cubicBezTo>
                  <a:cubicBezTo>
                    <a:pt x="0" y="822"/>
                    <a:pt x="380" y="1062"/>
                    <a:pt x="841" y="1062"/>
                  </a:cubicBezTo>
                  <a:cubicBezTo>
                    <a:pt x="1302" y="1062"/>
                    <a:pt x="1662" y="841"/>
                    <a:pt x="1682" y="544"/>
                  </a:cubicBezTo>
                  <a:cubicBezTo>
                    <a:pt x="1682" y="241"/>
                    <a:pt x="1302" y="1"/>
                    <a:pt x="841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  <p:sp>
          <p:nvSpPr>
            <p:cNvPr id="108" name="Google Shape;946;p44">
              <a:extLst>
                <a:ext uri="{FF2B5EF4-FFF2-40B4-BE49-F238E27FC236}">
                  <a16:creationId xmlns:a16="http://schemas.microsoft.com/office/drawing/2014/main" id="{88D0E5B4-35D1-6C77-FA0A-4AE218D95A1C}"/>
                </a:ext>
              </a:extLst>
            </p:cNvPr>
            <p:cNvSpPr/>
            <p:nvPr/>
          </p:nvSpPr>
          <p:spPr>
            <a:xfrm rot="5400000">
              <a:off x="726486" y="3527195"/>
              <a:ext cx="353878" cy="226611"/>
            </a:xfrm>
            <a:custGeom>
              <a:avLst/>
              <a:gdLst/>
              <a:ahLst/>
              <a:cxnLst/>
              <a:rect l="l" t="t" r="r" b="b"/>
              <a:pathLst>
                <a:path w="1404" h="899" extrusionOk="0">
                  <a:moveTo>
                    <a:pt x="702" y="20"/>
                  </a:moveTo>
                  <a:cubicBezTo>
                    <a:pt x="904" y="20"/>
                    <a:pt x="1062" y="82"/>
                    <a:pt x="1182" y="159"/>
                  </a:cubicBezTo>
                  <a:cubicBezTo>
                    <a:pt x="1302" y="241"/>
                    <a:pt x="1384" y="341"/>
                    <a:pt x="1384" y="462"/>
                  </a:cubicBezTo>
                  <a:cubicBezTo>
                    <a:pt x="1384" y="582"/>
                    <a:pt x="1302" y="683"/>
                    <a:pt x="1182" y="759"/>
                  </a:cubicBezTo>
                  <a:cubicBezTo>
                    <a:pt x="1062" y="841"/>
                    <a:pt x="904" y="879"/>
                    <a:pt x="702" y="879"/>
                  </a:cubicBezTo>
                  <a:cubicBezTo>
                    <a:pt x="500" y="879"/>
                    <a:pt x="342" y="822"/>
                    <a:pt x="221" y="740"/>
                  </a:cubicBezTo>
                  <a:cubicBezTo>
                    <a:pt x="101" y="683"/>
                    <a:pt x="20" y="562"/>
                    <a:pt x="20" y="442"/>
                  </a:cubicBezTo>
                  <a:cubicBezTo>
                    <a:pt x="20" y="322"/>
                    <a:pt x="101" y="221"/>
                    <a:pt x="221" y="140"/>
                  </a:cubicBezTo>
                  <a:cubicBezTo>
                    <a:pt x="342" y="58"/>
                    <a:pt x="500" y="20"/>
                    <a:pt x="702" y="20"/>
                  </a:cubicBezTo>
                  <a:close/>
                  <a:moveTo>
                    <a:pt x="702" y="0"/>
                  </a:moveTo>
                  <a:cubicBezTo>
                    <a:pt x="500" y="0"/>
                    <a:pt x="342" y="39"/>
                    <a:pt x="202" y="120"/>
                  </a:cubicBezTo>
                  <a:cubicBezTo>
                    <a:pt x="82" y="202"/>
                    <a:pt x="0" y="322"/>
                    <a:pt x="0" y="442"/>
                  </a:cubicBezTo>
                  <a:cubicBezTo>
                    <a:pt x="0" y="582"/>
                    <a:pt x="82" y="683"/>
                    <a:pt x="202" y="779"/>
                  </a:cubicBezTo>
                  <a:cubicBezTo>
                    <a:pt x="322" y="860"/>
                    <a:pt x="500" y="899"/>
                    <a:pt x="702" y="899"/>
                  </a:cubicBezTo>
                  <a:cubicBezTo>
                    <a:pt x="904" y="899"/>
                    <a:pt x="1081" y="860"/>
                    <a:pt x="1201" y="779"/>
                  </a:cubicBezTo>
                  <a:cubicBezTo>
                    <a:pt x="1322" y="702"/>
                    <a:pt x="1403" y="582"/>
                    <a:pt x="1403" y="462"/>
                  </a:cubicBezTo>
                  <a:cubicBezTo>
                    <a:pt x="1403" y="322"/>
                    <a:pt x="1322" y="221"/>
                    <a:pt x="1201" y="140"/>
                  </a:cubicBezTo>
                  <a:cubicBezTo>
                    <a:pt x="1081" y="39"/>
                    <a:pt x="904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</p:grpSp>
      <p:pic>
        <p:nvPicPr>
          <p:cNvPr id="110" name="Image 109">
            <a:extLst>
              <a:ext uri="{FF2B5EF4-FFF2-40B4-BE49-F238E27FC236}">
                <a16:creationId xmlns:a16="http://schemas.microsoft.com/office/drawing/2014/main" id="{FA5E2E3E-A36E-16BE-3DD5-DE57DB7759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304" y="2081475"/>
            <a:ext cx="545048" cy="411122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DC4B2960-9481-22C5-CEFC-622B243A24F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33456" y="1523340"/>
            <a:ext cx="545048" cy="375477"/>
          </a:xfrm>
          <a:prstGeom prst="rect">
            <a:avLst/>
          </a:prstGeom>
        </p:spPr>
      </p:pic>
      <p:pic>
        <p:nvPicPr>
          <p:cNvPr id="112" name="Image 111">
            <a:extLst>
              <a:ext uri="{FF2B5EF4-FFF2-40B4-BE49-F238E27FC236}">
                <a16:creationId xmlns:a16="http://schemas.microsoft.com/office/drawing/2014/main" id="{892A7BC4-2E72-6285-CA6C-CDBFF20B26D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288595" y="2693077"/>
            <a:ext cx="545048" cy="375477"/>
          </a:xfrm>
          <a:prstGeom prst="rect">
            <a:avLst/>
          </a:prstGeom>
        </p:spPr>
      </p:pic>
      <p:grpSp>
        <p:nvGrpSpPr>
          <p:cNvPr id="113" name="Google Shape;939;p44">
            <a:extLst>
              <a:ext uri="{FF2B5EF4-FFF2-40B4-BE49-F238E27FC236}">
                <a16:creationId xmlns:a16="http://schemas.microsoft.com/office/drawing/2014/main" id="{2EA27579-B03D-3C12-A11E-9BB6F7BF5083}"/>
              </a:ext>
            </a:extLst>
          </p:cNvPr>
          <p:cNvGrpSpPr/>
          <p:nvPr/>
        </p:nvGrpSpPr>
        <p:grpSpPr>
          <a:xfrm flipH="1">
            <a:off x="6308707" y="1838681"/>
            <a:ext cx="53734" cy="89491"/>
            <a:chOff x="744125" y="1540200"/>
            <a:chExt cx="317400" cy="423999"/>
          </a:xfrm>
        </p:grpSpPr>
        <p:sp>
          <p:nvSpPr>
            <p:cNvPr id="114" name="Google Shape;940;p44">
              <a:extLst>
                <a:ext uri="{FF2B5EF4-FFF2-40B4-BE49-F238E27FC236}">
                  <a16:creationId xmlns:a16="http://schemas.microsoft.com/office/drawing/2014/main" id="{98021B6E-FF87-8291-0345-9AEDEF53FC6A}"/>
                </a:ext>
              </a:extLst>
            </p:cNvPr>
            <p:cNvSpPr/>
            <p:nvPr/>
          </p:nvSpPr>
          <p:spPr>
            <a:xfrm rot="5400000">
              <a:off x="666101" y="1618224"/>
              <a:ext cx="423999" cy="267950"/>
            </a:xfrm>
            <a:custGeom>
              <a:avLst/>
              <a:gdLst/>
              <a:ahLst/>
              <a:cxnLst/>
              <a:rect l="l" t="t" r="r" b="b"/>
              <a:pathLst>
                <a:path w="1682" h="1063" extrusionOk="0">
                  <a:moveTo>
                    <a:pt x="841" y="1"/>
                  </a:moveTo>
                  <a:cubicBezTo>
                    <a:pt x="380" y="1"/>
                    <a:pt x="19" y="222"/>
                    <a:pt x="0" y="524"/>
                  </a:cubicBezTo>
                  <a:cubicBezTo>
                    <a:pt x="0" y="822"/>
                    <a:pt x="380" y="1062"/>
                    <a:pt x="841" y="1062"/>
                  </a:cubicBezTo>
                  <a:cubicBezTo>
                    <a:pt x="1302" y="1062"/>
                    <a:pt x="1662" y="841"/>
                    <a:pt x="1682" y="544"/>
                  </a:cubicBezTo>
                  <a:cubicBezTo>
                    <a:pt x="1682" y="241"/>
                    <a:pt x="1302" y="1"/>
                    <a:pt x="8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  <p:sp>
          <p:nvSpPr>
            <p:cNvPr id="115" name="Google Shape;941;p44">
              <a:extLst>
                <a:ext uri="{FF2B5EF4-FFF2-40B4-BE49-F238E27FC236}">
                  <a16:creationId xmlns:a16="http://schemas.microsoft.com/office/drawing/2014/main" id="{424CFDD7-DC35-BB0D-1181-8C2FF027DD53}"/>
                </a:ext>
              </a:extLst>
            </p:cNvPr>
            <p:cNvSpPr/>
            <p:nvPr/>
          </p:nvSpPr>
          <p:spPr>
            <a:xfrm rot="5400000">
              <a:off x="715550" y="1618224"/>
              <a:ext cx="423999" cy="267950"/>
            </a:xfrm>
            <a:custGeom>
              <a:avLst/>
              <a:gdLst/>
              <a:ahLst/>
              <a:cxnLst/>
              <a:rect l="l" t="t" r="r" b="b"/>
              <a:pathLst>
                <a:path w="1682" h="1063" extrusionOk="0">
                  <a:moveTo>
                    <a:pt x="841" y="1"/>
                  </a:moveTo>
                  <a:cubicBezTo>
                    <a:pt x="380" y="1"/>
                    <a:pt x="19" y="222"/>
                    <a:pt x="0" y="524"/>
                  </a:cubicBezTo>
                  <a:cubicBezTo>
                    <a:pt x="0" y="822"/>
                    <a:pt x="380" y="1062"/>
                    <a:pt x="841" y="1062"/>
                  </a:cubicBezTo>
                  <a:cubicBezTo>
                    <a:pt x="1302" y="1062"/>
                    <a:pt x="1662" y="841"/>
                    <a:pt x="1682" y="544"/>
                  </a:cubicBezTo>
                  <a:cubicBezTo>
                    <a:pt x="1682" y="241"/>
                    <a:pt x="1302" y="1"/>
                    <a:pt x="841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  <p:sp>
          <p:nvSpPr>
            <p:cNvPr id="116" name="Google Shape;942;p44">
              <a:extLst>
                <a:ext uri="{FF2B5EF4-FFF2-40B4-BE49-F238E27FC236}">
                  <a16:creationId xmlns:a16="http://schemas.microsoft.com/office/drawing/2014/main" id="{1E0D5647-44AB-4EC1-2663-CFA0CC4C9EE9}"/>
                </a:ext>
              </a:extLst>
            </p:cNvPr>
            <p:cNvSpPr/>
            <p:nvPr/>
          </p:nvSpPr>
          <p:spPr>
            <a:xfrm rot="5400000">
              <a:off x="750590" y="1638894"/>
              <a:ext cx="353920" cy="226611"/>
            </a:xfrm>
            <a:custGeom>
              <a:avLst/>
              <a:gdLst/>
              <a:ahLst/>
              <a:cxnLst/>
              <a:rect l="l" t="t" r="r" b="b"/>
              <a:pathLst>
                <a:path w="1404" h="899" extrusionOk="0">
                  <a:moveTo>
                    <a:pt x="702" y="20"/>
                  </a:moveTo>
                  <a:cubicBezTo>
                    <a:pt x="904" y="20"/>
                    <a:pt x="1062" y="82"/>
                    <a:pt x="1182" y="159"/>
                  </a:cubicBezTo>
                  <a:cubicBezTo>
                    <a:pt x="1302" y="241"/>
                    <a:pt x="1384" y="341"/>
                    <a:pt x="1384" y="462"/>
                  </a:cubicBezTo>
                  <a:cubicBezTo>
                    <a:pt x="1384" y="582"/>
                    <a:pt x="1302" y="683"/>
                    <a:pt x="1182" y="759"/>
                  </a:cubicBezTo>
                  <a:cubicBezTo>
                    <a:pt x="1062" y="841"/>
                    <a:pt x="904" y="879"/>
                    <a:pt x="702" y="879"/>
                  </a:cubicBezTo>
                  <a:cubicBezTo>
                    <a:pt x="500" y="879"/>
                    <a:pt x="342" y="822"/>
                    <a:pt x="221" y="740"/>
                  </a:cubicBezTo>
                  <a:cubicBezTo>
                    <a:pt x="101" y="683"/>
                    <a:pt x="20" y="562"/>
                    <a:pt x="20" y="442"/>
                  </a:cubicBezTo>
                  <a:cubicBezTo>
                    <a:pt x="20" y="322"/>
                    <a:pt x="101" y="221"/>
                    <a:pt x="221" y="140"/>
                  </a:cubicBezTo>
                  <a:cubicBezTo>
                    <a:pt x="342" y="58"/>
                    <a:pt x="500" y="20"/>
                    <a:pt x="702" y="20"/>
                  </a:cubicBezTo>
                  <a:close/>
                  <a:moveTo>
                    <a:pt x="702" y="0"/>
                  </a:moveTo>
                  <a:cubicBezTo>
                    <a:pt x="500" y="0"/>
                    <a:pt x="342" y="39"/>
                    <a:pt x="202" y="120"/>
                  </a:cubicBezTo>
                  <a:cubicBezTo>
                    <a:pt x="82" y="202"/>
                    <a:pt x="0" y="322"/>
                    <a:pt x="0" y="442"/>
                  </a:cubicBezTo>
                  <a:cubicBezTo>
                    <a:pt x="0" y="582"/>
                    <a:pt x="82" y="683"/>
                    <a:pt x="202" y="779"/>
                  </a:cubicBezTo>
                  <a:cubicBezTo>
                    <a:pt x="322" y="860"/>
                    <a:pt x="500" y="899"/>
                    <a:pt x="702" y="899"/>
                  </a:cubicBezTo>
                  <a:cubicBezTo>
                    <a:pt x="904" y="899"/>
                    <a:pt x="1081" y="860"/>
                    <a:pt x="1201" y="779"/>
                  </a:cubicBezTo>
                  <a:cubicBezTo>
                    <a:pt x="1322" y="702"/>
                    <a:pt x="1403" y="582"/>
                    <a:pt x="1403" y="462"/>
                  </a:cubicBezTo>
                  <a:cubicBezTo>
                    <a:pt x="1403" y="322"/>
                    <a:pt x="1322" y="221"/>
                    <a:pt x="1201" y="140"/>
                  </a:cubicBezTo>
                  <a:cubicBezTo>
                    <a:pt x="1081" y="39"/>
                    <a:pt x="904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</p:grpSp>
      <p:grpSp>
        <p:nvGrpSpPr>
          <p:cNvPr id="117" name="Google Shape;939;p44">
            <a:extLst>
              <a:ext uri="{FF2B5EF4-FFF2-40B4-BE49-F238E27FC236}">
                <a16:creationId xmlns:a16="http://schemas.microsoft.com/office/drawing/2014/main" id="{803D7914-5B63-DE4B-FC61-0374BCDC8072}"/>
              </a:ext>
            </a:extLst>
          </p:cNvPr>
          <p:cNvGrpSpPr/>
          <p:nvPr/>
        </p:nvGrpSpPr>
        <p:grpSpPr>
          <a:xfrm flipH="1">
            <a:off x="5903630" y="2016326"/>
            <a:ext cx="53734" cy="89491"/>
            <a:chOff x="744125" y="1540200"/>
            <a:chExt cx="317400" cy="423999"/>
          </a:xfrm>
        </p:grpSpPr>
        <p:sp>
          <p:nvSpPr>
            <p:cNvPr id="118" name="Google Shape;940;p44">
              <a:extLst>
                <a:ext uri="{FF2B5EF4-FFF2-40B4-BE49-F238E27FC236}">
                  <a16:creationId xmlns:a16="http://schemas.microsoft.com/office/drawing/2014/main" id="{3112C961-58EB-FA7A-7960-58DF7ACC6A36}"/>
                </a:ext>
              </a:extLst>
            </p:cNvPr>
            <p:cNvSpPr/>
            <p:nvPr/>
          </p:nvSpPr>
          <p:spPr>
            <a:xfrm rot="5400000">
              <a:off x="666101" y="1618224"/>
              <a:ext cx="423999" cy="267950"/>
            </a:xfrm>
            <a:custGeom>
              <a:avLst/>
              <a:gdLst/>
              <a:ahLst/>
              <a:cxnLst/>
              <a:rect l="l" t="t" r="r" b="b"/>
              <a:pathLst>
                <a:path w="1682" h="1063" extrusionOk="0">
                  <a:moveTo>
                    <a:pt x="841" y="1"/>
                  </a:moveTo>
                  <a:cubicBezTo>
                    <a:pt x="380" y="1"/>
                    <a:pt x="19" y="222"/>
                    <a:pt x="0" y="524"/>
                  </a:cubicBezTo>
                  <a:cubicBezTo>
                    <a:pt x="0" y="822"/>
                    <a:pt x="380" y="1062"/>
                    <a:pt x="841" y="1062"/>
                  </a:cubicBezTo>
                  <a:cubicBezTo>
                    <a:pt x="1302" y="1062"/>
                    <a:pt x="1662" y="841"/>
                    <a:pt x="1682" y="544"/>
                  </a:cubicBezTo>
                  <a:cubicBezTo>
                    <a:pt x="1682" y="241"/>
                    <a:pt x="1302" y="1"/>
                    <a:pt x="8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  <p:sp>
          <p:nvSpPr>
            <p:cNvPr id="119" name="Google Shape;941;p44">
              <a:extLst>
                <a:ext uri="{FF2B5EF4-FFF2-40B4-BE49-F238E27FC236}">
                  <a16:creationId xmlns:a16="http://schemas.microsoft.com/office/drawing/2014/main" id="{5147BBE2-72F4-8927-4E84-68A69AF41308}"/>
                </a:ext>
              </a:extLst>
            </p:cNvPr>
            <p:cNvSpPr/>
            <p:nvPr/>
          </p:nvSpPr>
          <p:spPr>
            <a:xfrm rot="5400000">
              <a:off x="715550" y="1618224"/>
              <a:ext cx="423999" cy="267950"/>
            </a:xfrm>
            <a:custGeom>
              <a:avLst/>
              <a:gdLst/>
              <a:ahLst/>
              <a:cxnLst/>
              <a:rect l="l" t="t" r="r" b="b"/>
              <a:pathLst>
                <a:path w="1682" h="1063" extrusionOk="0">
                  <a:moveTo>
                    <a:pt x="841" y="1"/>
                  </a:moveTo>
                  <a:cubicBezTo>
                    <a:pt x="380" y="1"/>
                    <a:pt x="19" y="222"/>
                    <a:pt x="0" y="524"/>
                  </a:cubicBezTo>
                  <a:cubicBezTo>
                    <a:pt x="0" y="822"/>
                    <a:pt x="380" y="1062"/>
                    <a:pt x="841" y="1062"/>
                  </a:cubicBezTo>
                  <a:cubicBezTo>
                    <a:pt x="1302" y="1062"/>
                    <a:pt x="1662" y="841"/>
                    <a:pt x="1682" y="544"/>
                  </a:cubicBezTo>
                  <a:cubicBezTo>
                    <a:pt x="1682" y="241"/>
                    <a:pt x="1302" y="1"/>
                    <a:pt x="841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  <p:sp>
          <p:nvSpPr>
            <p:cNvPr id="120" name="Google Shape;942;p44">
              <a:extLst>
                <a:ext uri="{FF2B5EF4-FFF2-40B4-BE49-F238E27FC236}">
                  <a16:creationId xmlns:a16="http://schemas.microsoft.com/office/drawing/2014/main" id="{FB157B64-BD97-9F62-0C52-1A8D13ADE017}"/>
                </a:ext>
              </a:extLst>
            </p:cNvPr>
            <p:cNvSpPr/>
            <p:nvPr/>
          </p:nvSpPr>
          <p:spPr>
            <a:xfrm rot="5400000">
              <a:off x="750590" y="1638894"/>
              <a:ext cx="353920" cy="226611"/>
            </a:xfrm>
            <a:custGeom>
              <a:avLst/>
              <a:gdLst/>
              <a:ahLst/>
              <a:cxnLst/>
              <a:rect l="l" t="t" r="r" b="b"/>
              <a:pathLst>
                <a:path w="1404" h="899" extrusionOk="0">
                  <a:moveTo>
                    <a:pt x="702" y="20"/>
                  </a:moveTo>
                  <a:cubicBezTo>
                    <a:pt x="904" y="20"/>
                    <a:pt x="1062" y="82"/>
                    <a:pt x="1182" y="159"/>
                  </a:cubicBezTo>
                  <a:cubicBezTo>
                    <a:pt x="1302" y="241"/>
                    <a:pt x="1384" y="341"/>
                    <a:pt x="1384" y="462"/>
                  </a:cubicBezTo>
                  <a:cubicBezTo>
                    <a:pt x="1384" y="582"/>
                    <a:pt x="1302" y="683"/>
                    <a:pt x="1182" y="759"/>
                  </a:cubicBezTo>
                  <a:cubicBezTo>
                    <a:pt x="1062" y="841"/>
                    <a:pt x="904" y="879"/>
                    <a:pt x="702" y="879"/>
                  </a:cubicBezTo>
                  <a:cubicBezTo>
                    <a:pt x="500" y="879"/>
                    <a:pt x="342" y="822"/>
                    <a:pt x="221" y="740"/>
                  </a:cubicBezTo>
                  <a:cubicBezTo>
                    <a:pt x="101" y="683"/>
                    <a:pt x="20" y="562"/>
                    <a:pt x="20" y="442"/>
                  </a:cubicBezTo>
                  <a:cubicBezTo>
                    <a:pt x="20" y="322"/>
                    <a:pt x="101" y="221"/>
                    <a:pt x="221" y="140"/>
                  </a:cubicBezTo>
                  <a:cubicBezTo>
                    <a:pt x="342" y="58"/>
                    <a:pt x="500" y="20"/>
                    <a:pt x="702" y="20"/>
                  </a:cubicBezTo>
                  <a:close/>
                  <a:moveTo>
                    <a:pt x="702" y="0"/>
                  </a:moveTo>
                  <a:cubicBezTo>
                    <a:pt x="500" y="0"/>
                    <a:pt x="342" y="39"/>
                    <a:pt x="202" y="120"/>
                  </a:cubicBezTo>
                  <a:cubicBezTo>
                    <a:pt x="82" y="202"/>
                    <a:pt x="0" y="322"/>
                    <a:pt x="0" y="442"/>
                  </a:cubicBezTo>
                  <a:cubicBezTo>
                    <a:pt x="0" y="582"/>
                    <a:pt x="82" y="683"/>
                    <a:pt x="202" y="779"/>
                  </a:cubicBezTo>
                  <a:cubicBezTo>
                    <a:pt x="322" y="860"/>
                    <a:pt x="500" y="899"/>
                    <a:pt x="702" y="899"/>
                  </a:cubicBezTo>
                  <a:cubicBezTo>
                    <a:pt x="904" y="899"/>
                    <a:pt x="1081" y="860"/>
                    <a:pt x="1201" y="779"/>
                  </a:cubicBezTo>
                  <a:cubicBezTo>
                    <a:pt x="1322" y="702"/>
                    <a:pt x="1403" y="582"/>
                    <a:pt x="1403" y="462"/>
                  </a:cubicBezTo>
                  <a:cubicBezTo>
                    <a:pt x="1403" y="322"/>
                    <a:pt x="1322" y="221"/>
                    <a:pt x="1201" y="140"/>
                  </a:cubicBezTo>
                  <a:cubicBezTo>
                    <a:pt x="1081" y="39"/>
                    <a:pt x="904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endParaRPr>
            </a:p>
          </p:txBody>
        </p:sp>
      </p:grpSp>
      <p:sp>
        <p:nvSpPr>
          <p:cNvPr id="125" name="Google Shape;934;p44">
            <a:extLst>
              <a:ext uri="{FF2B5EF4-FFF2-40B4-BE49-F238E27FC236}">
                <a16:creationId xmlns:a16="http://schemas.microsoft.com/office/drawing/2014/main" id="{D5AEE9C3-C252-9EBA-295A-7E423C9743F7}"/>
              </a:ext>
            </a:extLst>
          </p:cNvPr>
          <p:cNvSpPr txBox="1"/>
          <p:nvPr/>
        </p:nvSpPr>
        <p:spPr>
          <a:xfrm>
            <a:off x="1125458" y="3325871"/>
            <a:ext cx="2662523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ea typeface="Teko"/>
                <a:cs typeface="Teko"/>
                <a:sym typeface="Teko"/>
              </a:rPr>
              <a:t>France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Rounded MT Bold" panose="020F0704030504030204" pitchFamily="34" charset="0"/>
              <a:ea typeface="Teko"/>
              <a:cs typeface="Teko"/>
              <a:sym typeface="Teko"/>
            </a:endParaRPr>
          </a:p>
        </p:txBody>
      </p:sp>
      <p:sp>
        <p:nvSpPr>
          <p:cNvPr id="126" name="Google Shape;934;p44">
            <a:extLst>
              <a:ext uri="{FF2B5EF4-FFF2-40B4-BE49-F238E27FC236}">
                <a16:creationId xmlns:a16="http://schemas.microsoft.com/office/drawing/2014/main" id="{F87FB160-C9C5-EF87-E548-CBCBD9DB61A8}"/>
              </a:ext>
            </a:extLst>
          </p:cNvPr>
          <p:cNvSpPr txBox="1"/>
          <p:nvPr/>
        </p:nvSpPr>
        <p:spPr>
          <a:xfrm>
            <a:off x="1132653" y="3681605"/>
            <a:ext cx="2662523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ea typeface="Teko"/>
                <a:cs typeface="Teko"/>
                <a:sym typeface="Teko"/>
              </a:rPr>
              <a:t>Germany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Rounded MT Bold" panose="020F0704030504030204" pitchFamily="34" charset="0"/>
              <a:ea typeface="Teko"/>
              <a:cs typeface="Teko"/>
              <a:sym typeface="Teko"/>
            </a:endParaRPr>
          </a:p>
        </p:txBody>
      </p:sp>
      <p:pic>
        <p:nvPicPr>
          <p:cNvPr id="127" name="Image 126">
            <a:extLst>
              <a:ext uri="{FF2B5EF4-FFF2-40B4-BE49-F238E27FC236}">
                <a16:creationId xmlns:a16="http://schemas.microsoft.com/office/drawing/2014/main" id="{7DDE3F7C-FBD6-A8DA-C022-38AEEDFCF88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78385" y="3390302"/>
            <a:ext cx="451644" cy="332092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F2949874-AFA0-3EB7-1C43-45E93836528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578385" y="3779114"/>
            <a:ext cx="451644" cy="332091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3151E34E-700A-2F61-10EB-4F2226505BA9}"/>
              </a:ext>
            </a:extLst>
          </p:cNvPr>
          <p:cNvSpPr/>
          <p:nvPr/>
        </p:nvSpPr>
        <p:spPr>
          <a:xfrm>
            <a:off x="415784" y="-392043"/>
            <a:ext cx="6498980" cy="544677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0C27B8E-2E9D-26B5-247D-1F15926A888A}"/>
              </a:ext>
            </a:extLst>
          </p:cNvPr>
          <p:cNvSpPr/>
          <p:nvPr/>
        </p:nvSpPr>
        <p:spPr>
          <a:xfrm>
            <a:off x="-287864" y="4407524"/>
            <a:ext cx="3111065" cy="531986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2A1C386-5CD8-6C28-3C69-C0F1B4B09DD2}"/>
              </a:ext>
            </a:extLst>
          </p:cNvPr>
          <p:cNvSpPr/>
          <p:nvPr/>
        </p:nvSpPr>
        <p:spPr>
          <a:xfrm>
            <a:off x="7855976" y="4906829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B6D51"/>
              </a:solidFill>
            </a:endParaRP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23547812-FBBA-52AD-34A7-CDAB4E0E5D26}"/>
              </a:ext>
            </a:extLst>
          </p:cNvPr>
          <p:cNvSpPr txBox="1"/>
          <p:nvPr/>
        </p:nvSpPr>
        <p:spPr>
          <a:xfrm>
            <a:off x="7786402" y="4896890"/>
            <a:ext cx="17236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PAYS PRIORITAIRES</a:t>
            </a:r>
          </a:p>
        </p:txBody>
      </p:sp>
      <p:sp>
        <p:nvSpPr>
          <p:cNvPr id="135" name="Rectangle : avec coin rogné 134">
            <a:extLst>
              <a:ext uri="{FF2B5EF4-FFF2-40B4-BE49-F238E27FC236}">
                <a16:creationId xmlns:a16="http://schemas.microsoft.com/office/drawing/2014/main" id="{3CA8AD0C-F125-EAB0-7BFE-CE220AD2D230}"/>
              </a:ext>
            </a:extLst>
          </p:cNvPr>
          <p:cNvSpPr/>
          <p:nvPr/>
        </p:nvSpPr>
        <p:spPr>
          <a:xfrm>
            <a:off x="356790" y="137627"/>
            <a:ext cx="693932" cy="482859"/>
          </a:xfrm>
          <a:prstGeom prst="snip1Rect">
            <a:avLst/>
          </a:prstGeom>
          <a:solidFill>
            <a:srgbClr val="CB6D51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fr-FR" sz="1350" kern="1200">
              <a:solidFill>
                <a:prstClr val="white"/>
              </a:solidFill>
              <a:latin typeface="Verdana Pro"/>
            </a:endParaRPr>
          </a:p>
        </p:txBody>
      </p:sp>
      <p:sp>
        <p:nvSpPr>
          <p:cNvPr id="136" name="Titre 1">
            <a:extLst>
              <a:ext uri="{FF2B5EF4-FFF2-40B4-BE49-F238E27FC236}">
                <a16:creationId xmlns:a16="http://schemas.microsoft.com/office/drawing/2014/main" id="{03CC8A64-7B1F-D702-1931-8C2453344758}"/>
              </a:ext>
            </a:extLst>
          </p:cNvPr>
          <p:cNvSpPr txBox="1">
            <a:spLocks/>
          </p:cNvSpPr>
          <p:nvPr/>
        </p:nvSpPr>
        <p:spPr>
          <a:xfrm>
            <a:off x="371905" y="-119705"/>
            <a:ext cx="1043468" cy="67333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500">
                <a:solidFill>
                  <a:schemeClr val="tx1"/>
                </a:solidFill>
              </a:rPr>
              <a:t>.</a:t>
            </a:r>
            <a:r>
              <a:rPr lang="fr-FR" sz="4500">
                <a:solidFill>
                  <a:srgbClr val="CB6D51"/>
                </a:solidFill>
              </a:rPr>
              <a:t>.</a:t>
            </a:r>
            <a:r>
              <a:rPr lang="fr-FR" sz="450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r>
              <a:rPr lang="fr-FR">
                <a:solidFill>
                  <a:srgbClr val="043182"/>
                </a:solidFill>
              </a:rPr>
              <a:t> </a:t>
            </a:r>
            <a:endParaRPr lang="fr-FR" dirty="0">
              <a:solidFill>
                <a:srgbClr val="0431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02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0"/>
                            </p:stCondLst>
                            <p:childTnLst>
                              <p:par>
                                <p:cTn id="13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000"/>
                            </p:stCondLst>
                            <p:childTnLst>
                              <p:par>
                                <p:cTn id="14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0"/>
                            </p:stCondLst>
                            <p:childTnLst>
                              <p:par>
                                <p:cTn id="1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000"/>
                            </p:stCondLst>
                            <p:childTnLst>
                              <p:par>
                                <p:cTn id="1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8500"/>
                            </p:stCondLst>
                            <p:childTnLst>
                              <p:par>
                                <p:cTn id="1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25" grpId="0"/>
      <p:bldP spid="1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2C7D6553-FE80-4A99-9922-A4F92FD8BB0E}"/>
              </a:ext>
            </a:extLst>
          </p:cNvPr>
          <p:cNvSpPr/>
          <p:nvPr/>
        </p:nvSpPr>
        <p:spPr>
          <a:xfrm>
            <a:off x="356790" y="137627"/>
            <a:ext cx="693932" cy="482859"/>
          </a:xfrm>
          <a:prstGeom prst="snip1Rect">
            <a:avLst/>
          </a:prstGeom>
          <a:solidFill>
            <a:srgbClr val="CB6D51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fr-FR" sz="1350" kern="1200">
              <a:solidFill>
                <a:prstClr val="white"/>
              </a:solidFill>
              <a:latin typeface="Verdana Pro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C083F2-808A-4434-9EBB-29599E91C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22" y="-184034"/>
            <a:ext cx="1043468" cy="673335"/>
          </a:xfrm>
        </p:spPr>
        <p:txBody>
          <a:bodyPr>
            <a:normAutofit fontScale="90000"/>
          </a:bodyPr>
          <a:lstStyle/>
          <a:p>
            <a:r>
              <a:rPr lang="fr-FR" sz="4500" dirty="0">
                <a:solidFill>
                  <a:schemeClr val="tx1"/>
                </a:solidFill>
              </a:rPr>
              <a:t>.</a:t>
            </a:r>
            <a:r>
              <a:rPr lang="fr-FR" sz="4500" dirty="0">
                <a:solidFill>
                  <a:srgbClr val="CB6D51"/>
                </a:solidFill>
              </a:rPr>
              <a:t>.</a:t>
            </a:r>
            <a:r>
              <a:rPr lang="fr-FR" sz="45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r>
              <a:rPr lang="fr-FR" dirty="0">
                <a:solidFill>
                  <a:srgbClr val="043182"/>
                </a:solidFill>
              </a:rPr>
              <a:t> </a:t>
            </a:r>
          </a:p>
        </p:txBody>
      </p:sp>
      <p:sp>
        <p:nvSpPr>
          <p:cNvPr id="7" name="Hexagone 6"/>
          <p:cNvSpPr/>
          <p:nvPr/>
        </p:nvSpPr>
        <p:spPr>
          <a:xfrm>
            <a:off x="640583" y="1779273"/>
            <a:ext cx="2329304" cy="2008021"/>
          </a:xfrm>
          <a:prstGeom prst="hexagon">
            <a:avLst/>
          </a:prstGeom>
          <a:solidFill>
            <a:schemeClr val="bg1"/>
          </a:solidFill>
          <a:ln w="34925">
            <a:noFill/>
          </a:ln>
          <a:effectLst>
            <a:outerShdw blurRad="127000" dist="38100" dir="2700000" algn="ctr">
              <a:srgbClr val="CB6D51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fr-FR" sz="1350" kern="1200">
              <a:solidFill>
                <a:prstClr val="white"/>
              </a:solidFill>
              <a:latin typeface="Verdana Pro"/>
            </a:endParaRPr>
          </a:p>
        </p:txBody>
      </p:sp>
      <p:sp>
        <p:nvSpPr>
          <p:cNvPr id="16" name="Hexagone 15"/>
          <p:cNvSpPr/>
          <p:nvPr/>
        </p:nvSpPr>
        <p:spPr>
          <a:xfrm>
            <a:off x="2469879" y="2810400"/>
            <a:ext cx="2329304" cy="2008021"/>
          </a:xfrm>
          <a:prstGeom prst="hexagon">
            <a:avLst/>
          </a:prstGeom>
          <a:solidFill>
            <a:schemeClr val="bg1"/>
          </a:solidFill>
          <a:ln w="34925">
            <a:noFill/>
          </a:ln>
          <a:effectLst>
            <a:outerShdw blurRad="127000" dist="38100" dir="2700000" algn="ctr">
              <a:srgbClr val="CB6D51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fr-FR" sz="1350" kern="1200">
              <a:solidFill>
                <a:prstClr val="white"/>
              </a:solidFill>
              <a:latin typeface="Verdana Pro"/>
            </a:endParaRPr>
          </a:p>
        </p:txBody>
      </p:sp>
      <p:sp>
        <p:nvSpPr>
          <p:cNvPr id="17" name="Hexagone 16"/>
          <p:cNvSpPr/>
          <p:nvPr/>
        </p:nvSpPr>
        <p:spPr>
          <a:xfrm>
            <a:off x="2469879" y="748145"/>
            <a:ext cx="2329304" cy="2008021"/>
          </a:xfrm>
          <a:prstGeom prst="hexagon">
            <a:avLst/>
          </a:prstGeom>
          <a:solidFill>
            <a:schemeClr val="bg1"/>
          </a:solidFill>
          <a:ln w="34925">
            <a:noFill/>
          </a:ln>
          <a:effectLst>
            <a:outerShdw blurRad="127000" dist="38100" dir="2700000" algn="ctr">
              <a:srgbClr val="CB6D51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fr-FR" sz="1350" kern="1200">
              <a:solidFill>
                <a:prstClr val="white"/>
              </a:solidFill>
              <a:latin typeface="Verdana Pro"/>
            </a:endParaRPr>
          </a:p>
        </p:txBody>
      </p:sp>
      <p:sp>
        <p:nvSpPr>
          <p:cNvPr id="18" name="Hexagone 17"/>
          <p:cNvSpPr/>
          <p:nvPr/>
        </p:nvSpPr>
        <p:spPr>
          <a:xfrm>
            <a:off x="4358551" y="1782094"/>
            <a:ext cx="2329304" cy="2008021"/>
          </a:xfrm>
          <a:prstGeom prst="hexagon">
            <a:avLst/>
          </a:prstGeom>
          <a:solidFill>
            <a:schemeClr val="bg1"/>
          </a:solidFill>
          <a:ln w="34925">
            <a:noFill/>
          </a:ln>
          <a:effectLst>
            <a:outerShdw blurRad="127000" dist="38100" dir="2700000" algn="ctr">
              <a:srgbClr val="CB6D51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fr-FR" sz="1350" kern="1200" dirty="0">
              <a:solidFill>
                <a:srgbClr val="FF9900"/>
              </a:solidFill>
              <a:latin typeface="Verdana Pro"/>
            </a:endParaRPr>
          </a:p>
        </p:txBody>
      </p:sp>
      <p:sp>
        <p:nvSpPr>
          <p:cNvPr id="19" name="Hexagone 18"/>
          <p:cNvSpPr/>
          <p:nvPr/>
        </p:nvSpPr>
        <p:spPr>
          <a:xfrm>
            <a:off x="6247222" y="2810596"/>
            <a:ext cx="2329304" cy="2008021"/>
          </a:xfrm>
          <a:prstGeom prst="hexagon">
            <a:avLst/>
          </a:prstGeom>
          <a:solidFill>
            <a:schemeClr val="bg1"/>
          </a:solidFill>
          <a:ln w="34925">
            <a:noFill/>
          </a:ln>
          <a:effectLst>
            <a:outerShdw blurRad="127000" dist="38100" dir="2700000" algn="ctr">
              <a:srgbClr val="CB6D51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fr-FR" sz="1350" kern="1200">
              <a:solidFill>
                <a:prstClr val="white"/>
              </a:solidFill>
              <a:latin typeface="Verdana Pro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16517" y="843655"/>
            <a:ext cx="1654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fr-FR" sz="1200" kern="1200" dirty="0">
                <a:solidFill>
                  <a:srgbClr val="0431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 Pro"/>
                <a:ea typeface="+mn-ea"/>
                <a:cs typeface="+mn-cs"/>
              </a:rPr>
              <a:t>Environnement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971690" y="1925743"/>
            <a:ext cx="172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fr-FR" sz="1200" kern="1200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 Pro"/>
                <a:ea typeface="+mn-ea"/>
                <a:cs typeface="+mn-cs"/>
              </a:rPr>
              <a:t>Librairies de base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900555" y="1910830"/>
            <a:ext cx="149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fr-FR" sz="1200" kern="1200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 Pro"/>
                <a:ea typeface="+mn-ea"/>
                <a:cs typeface="+mn-cs"/>
              </a:rPr>
              <a:t>Visualisation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394257" y="2921359"/>
            <a:ext cx="9197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fr-FR" sz="1350" kern="1200" dirty="0">
                <a:solidFill>
                  <a:srgbClr val="D1971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 Pro"/>
                <a:ea typeface="+mn-ea"/>
                <a:cs typeface="+mn-cs"/>
              </a:rPr>
              <a:t>AI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798882" y="2878204"/>
            <a:ext cx="1346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fr-FR" sz="1200" kern="1200" dirty="0">
                <a:solidFill>
                  <a:srgbClr val="0431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 Pro"/>
                <a:ea typeface="+mn-ea"/>
                <a:cs typeface="+mn-cs"/>
              </a:rPr>
              <a:t>Présentation</a:t>
            </a:r>
          </a:p>
        </p:txBody>
      </p:sp>
      <p:sp>
        <p:nvSpPr>
          <p:cNvPr id="26" name="Hexagone 25"/>
          <p:cNvSpPr/>
          <p:nvPr/>
        </p:nvSpPr>
        <p:spPr>
          <a:xfrm>
            <a:off x="6247222" y="739981"/>
            <a:ext cx="2329304" cy="2008021"/>
          </a:xfrm>
          <a:prstGeom prst="hexagon">
            <a:avLst/>
          </a:prstGeom>
          <a:solidFill>
            <a:schemeClr val="bg1"/>
          </a:solidFill>
          <a:ln w="34925">
            <a:noFill/>
          </a:ln>
          <a:effectLst>
            <a:outerShdw blurRad="127000" dist="38100" dir="2700000" algn="ctr">
              <a:srgbClr val="CB6D51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fr-FR" sz="1350" kern="1200">
              <a:solidFill>
                <a:prstClr val="white"/>
              </a:solidFill>
              <a:latin typeface="Verdana Pro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675924" y="810097"/>
            <a:ext cx="1733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fr-FR" sz="1200" kern="1200" dirty="0">
                <a:solidFill>
                  <a:srgbClr val="D1971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 Pro"/>
                <a:ea typeface="+mn-ea"/>
                <a:cs typeface="+mn-cs"/>
              </a:rPr>
              <a:t>Data exploration</a:t>
            </a:r>
          </a:p>
        </p:txBody>
      </p:sp>
      <p:pic>
        <p:nvPicPr>
          <p:cNvPr id="25" name="Picture 2" descr="Afficher l’image source">
            <a:extLst>
              <a:ext uri="{FF2B5EF4-FFF2-40B4-BE49-F238E27FC236}">
                <a16:creationId xmlns:a16="http://schemas.microsoft.com/office/drawing/2014/main" id="{DB39E7D0-91AE-44F5-B2FF-F859714E7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020" y="1402500"/>
            <a:ext cx="681703" cy="68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Afficher l’image source">
            <a:extLst>
              <a:ext uri="{FF2B5EF4-FFF2-40B4-BE49-F238E27FC236}">
                <a16:creationId xmlns:a16="http://schemas.microsoft.com/office/drawing/2014/main" id="{D6063E10-51F5-4A54-9C0B-5933137D4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17" y="1197916"/>
            <a:ext cx="967856" cy="72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Afficher l’image source">
            <a:extLst>
              <a:ext uri="{FF2B5EF4-FFF2-40B4-BE49-F238E27FC236}">
                <a16:creationId xmlns:a16="http://schemas.microsoft.com/office/drawing/2014/main" id="{3153DE44-0C7D-4E28-8EF5-0E2AB0D2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67" y="1794351"/>
            <a:ext cx="670688" cy="77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Afficher l’image source">
            <a:extLst>
              <a:ext uri="{FF2B5EF4-FFF2-40B4-BE49-F238E27FC236}">
                <a16:creationId xmlns:a16="http://schemas.microsoft.com/office/drawing/2014/main" id="{162C0A12-964E-47FC-9D02-0B2274639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9" y="2451217"/>
            <a:ext cx="1741021" cy="3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45" y="2921359"/>
            <a:ext cx="1323998" cy="52959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10" y="2828105"/>
            <a:ext cx="1224801" cy="74050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005" y="2315937"/>
            <a:ext cx="1537217" cy="368933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29" y="3428839"/>
            <a:ext cx="1253249" cy="674666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30" y="3508764"/>
            <a:ext cx="642835" cy="6428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FD4C33-6984-C7A5-EA0F-732B44FF68CC}"/>
              </a:ext>
            </a:extLst>
          </p:cNvPr>
          <p:cNvSpPr/>
          <p:nvPr/>
        </p:nvSpPr>
        <p:spPr>
          <a:xfrm>
            <a:off x="415784" y="-392043"/>
            <a:ext cx="6498980" cy="544677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D12C99-39E0-A95C-D167-C3D0EC0F4F02}"/>
              </a:ext>
            </a:extLst>
          </p:cNvPr>
          <p:cNvSpPr/>
          <p:nvPr/>
        </p:nvSpPr>
        <p:spPr>
          <a:xfrm>
            <a:off x="-914950" y="4473887"/>
            <a:ext cx="3111065" cy="531986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9FA8D5-2703-CCD1-FF54-31E9ECFD9226}"/>
              </a:ext>
            </a:extLst>
          </p:cNvPr>
          <p:cNvSpPr/>
          <p:nvPr/>
        </p:nvSpPr>
        <p:spPr>
          <a:xfrm>
            <a:off x="7855976" y="4906829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B6D5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AB7FEF9-DE32-DAB6-1198-A4BE45932660}"/>
              </a:ext>
            </a:extLst>
          </p:cNvPr>
          <p:cNvSpPr txBox="1"/>
          <p:nvPr/>
        </p:nvSpPr>
        <p:spPr>
          <a:xfrm>
            <a:off x="7786402" y="4896890"/>
            <a:ext cx="1723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OUTILS</a:t>
            </a:r>
          </a:p>
          <a:p>
            <a:endParaRPr lang="fr-FR" sz="8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93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2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2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2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2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2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2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2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2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2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2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2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2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2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2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2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2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2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2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2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2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2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2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2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2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32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2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2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2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32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2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2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2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2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2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2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2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2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2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2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2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2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2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2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2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32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2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2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2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32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2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2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200" decel="10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32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2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2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32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32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2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2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200" decel="10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32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2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2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2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32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2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2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2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32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2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2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2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32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2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2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3200" decel="10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32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2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2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32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32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2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2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00" accel="1000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8" grpId="0"/>
      <p:bldP spid="21" grpId="0"/>
      <p:bldP spid="22" grpId="0"/>
      <p:bldP spid="23" grpId="0"/>
      <p:bldP spid="24" grpId="0"/>
      <p:bldP spid="26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6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36F693-5836-7DD7-7B5F-2402065129CA}"/>
              </a:ext>
            </a:extLst>
          </p:cNvPr>
          <p:cNvSpPr/>
          <p:nvPr/>
        </p:nvSpPr>
        <p:spPr>
          <a:xfrm>
            <a:off x="415784" y="-392043"/>
            <a:ext cx="6498980" cy="544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80AB4-094A-F6ED-0CAA-AA67E6582B52}"/>
              </a:ext>
            </a:extLst>
          </p:cNvPr>
          <p:cNvSpPr/>
          <p:nvPr/>
        </p:nvSpPr>
        <p:spPr>
          <a:xfrm>
            <a:off x="6918586" y="4781018"/>
            <a:ext cx="2220433" cy="544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523A6A-F139-BF1B-E727-BD58FEEAA6FD}"/>
              </a:ext>
            </a:extLst>
          </p:cNvPr>
          <p:cNvSpPr/>
          <p:nvPr/>
        </p:nvSpPr>
        <p:spPr>
          <a:xfrm>
            <a:off x="-287864" y="4407524"/>
            <a:ext cx="3111065" cy="531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E9D79F-4638-770C-A930-26C312777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24"/>
          <a:stretch/>
        </p:blipFill>
        <p:spPr>
          <a:xfrm>
            <a:off x="531065" y="356023"/>
            <a:ext cx="2893219" cy="4221605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4940408-9A8B-FE57-EE15-51E3983A07D1}"/>
              </a:ext>
            </a:extLst>
          </p:cNvPr>
          <p:cNvSpPr txBox="1"/>
          <p:nvPr/>
        </p:nvSpPr>
        <p:spPr>
          <a:xfrm rot="18600983">
            <a:off x="7184243" y="1022575"/>
            <a:ext cx="6288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Merci !!!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738D778-4942-2669-8894-6C4E67AC4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9514" y="932013"/>
            <a:ext cx="2567495" cy="34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EFDBC2-FD22-349B-C560-57D602A72169}"/>
              </a:ext>
            </a:extLst>
          </p:cNvPr>
          <p:cNvSpPr/>
          <p:nvPr/>
        </p:nvSpPr>
        <p:spPr>
          <a:xfrm>
            <a:off x="278674" y="44446"/>
            <a:ext cx="8630195" cy="3914272"/>
          </a:xfrm>
          <a:prstGeom prst="rect">
            <a:avLst/>
          </a:prstGeom>
          <a:solidFill>
            <a:srgbClr val="CB6D51"/>
          </a:soli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8F839C-2266-8223-6AD2-F9B4ED4C6308}"/>
              </a:ext>
            </a:extLst>
          </p:cNvPr>
          <p:cNvSpPr/>
          <p:nvPr/>
        </p:nvSpPr>
        <p:spPr>
          <a:xfrm>
            <a:off x="278674" y="4789714"/>
            <a:ext cx="8630195" cy="104503"/>
          </a:xfrm>
          <a:prstGeom prst="rect">
            <a:avLst/>
          </a:prstGeom>
          <a:solidFill>
            <a:srgbClr val="000000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B217E00-076B-C234-C680-A8B89C34D071}"/>
              </a:ext>
            </a:extLst>
          </p:cNvPr>
          <p:cNvSpPr txBox="1"/>
          <p:nvPr/>
        </p:nvSpPr>
        <p:spPr>
          <a:xfrm>
            <a:off x="1650274" y="4081828"/>
            <a:ext cx="5843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CB6D51"/>
                </a:solidFill>
                <a:latin typeface="Bahnschrift" panose="020B0502040204020203" pitchFamily="34" charset="0"/>
              </a:rPr>
              <a:t>SOMMAIRE</a:t>
            </a:r>
          </a:p>
        </p:txBody>
      </p:sp>
      <p:sp>
        <p:nvSpPr>
          <p:cNvPr id="10" name="Google Shape;528;p43">
            <a:extLst>
              <a:ext uri="{FF2B5EF4-FFF2-40B4-BE49-F238E27FC236}">
                <a16:creationId xmlns:a16="http://schemas.microsoft.com/office/drawing/2014/main" id="{9A2FE7C6-6B5B-27F6-D3BC-E803EFA0280E}"/>
              </a:ext>
            </a:extLst>
          </p:cNvPr>
          <p:cNvSpPr txBox="1">
            <a:spLocks/>
          </p:cNvSpPr>
          <p:nvPr/>
        </p:nvSpPr>
        <p:spPr>
          <a:xfrm flipH="1">
            <a:off x="1047420" y="799922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01</a:t>
            </a:r>
          </a:p>
        </p:txBody>
      </p:sp>
      <p:sp>
        <p:nvSpPr>
          <p:cNvPr id="11" name="Google Shape;529;p43">
            <a:extLst>
              <a:ext uri="{FF2B5EF4-FFF2-40B4-BE49-F238E27FC236}">
                <a16:creationId xmlns:a16="http://schemas.microsoft.com/office/drawing/2014/main" id="{EFE93697-03A0-C1C5-CC77-8F1CA3A7C6BE}"/>
              </a:ext>
            </a:extLst>
          </p:cNvPr>
          <p:cNvSpPr txBox="1">
            <a:spLocks/>
          </p:cNvSpPr>
          <p:nvPr/>
        </p:nvSpPr>
        <p:spPr>
          <a:xfrm>
            <a:off x="354562" y="1171620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GB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Problématique</a:t>
            </a:r>
            <a:endParaRPr lang="en-GB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Google Shape;530;p43">
            <a:extLst>
              <a:ext uri="{FF2B5EF4-FFF2-40B4-BE49-F238E27FC236}">
                <a16:creationId xmlns:a16="http://schemas.microsoft.com/office/drawing/2014/main" id="{BD064F5A-4E25-170B-DE77-C718DE290B23}"/>
              </a:ext>
            </a:extLst>
          </p:cNvPr>
          <p:cNvSpPr txBox="1">
            <a:spLocks/>
          </p:cNvSpPr>
          <p:nvPr/>
        </p:nvSpPr>
        <p:spPr>
          <a:xfrm>
            <a:off x="2723043" y="1171620"/>
            <a:ext cx="3344125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GB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Présentation</a:t>
            </a:r>
            <a:r>
              <a:rPr lang="en-GB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jeux de </a:t>
            </a:r>
            <a:r>
              <a:rPr lang="en-GB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données</a:t>
            </a:r>
            <a:endParaRPr lang="en-GB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Google Shape;531;p43">
            <a:extLst>
              <a:ext uri="{FF2B5EF4-FFF2-40B4-BE49-F238E27FC236}">
                <a16:creationId xmlns:a16="http://schemas.microsoft.com/office/drawing/2014/main" id="{5C58EF09-E3A7-370D-377F-A395E80486F4}"/>
              </a:ext>
            </a:extLst>
          </p:cNvPr>
          <p:cNvSpPr txBox="1">
            <a:spLocks/>
          </p:cNvSpPr>
          <p:nvPr/>
        </p:nvSpPr>
        <p:spPr>
          <a:xfrm>
            <a:off x="6067168" y="1159922"/>
            <a:ext cx="2917589" cy="386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GB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Filtrage</a:t>
            </a:r>
            <a:r>
              <a:rPr lang="en-GB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jeux de </a:t>
            </a:r>
            <a:r>
              <a:rPr lang="en-GB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données</a:t>
            </a:r>
            <a:endParaRPr lang="en-GB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Google Shape;532;p43">
            <a:extLst>
              <a:ext uri="{FF2B5EF4-FFF2-40B4-BE49-F238E27FC236}">
                <a16:creationId xmlns:a16="http://schemas.microsoft.com/office/drawing/2014/main" id="{A9E08926-A873-37E9-3B72-8B366D9F1D16}"/>
              </a:ext>
            </a:extLst>
          </p:cNvPr>
          <p:cNvSpPr txBox="1">
            <a:spLocks/>
          </p:cNvSpPr>
          <p:nvPr/>
        </p:nvSpPr>
        <p:spPr>
          <a:xfrm>
            <a:off x="399342" y="2709104"/>
            <a:ext cx="2509173" cy="363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GB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Choix 10 </a:t>
            </a:r>
            <a:r>
              <a:rPr lang="en-GB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meilleurs</a:t>
            </a:r>
            <a:r>
              <a:rPr lang="en-GB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pays</a:t>
            </a:r>
          </a:p>
        </p:txBody>
      </p:sp>
      <p:sp>
        <p:nvSpPr>
          <p:cNvPr id="15" name="Google Shape;533;p43">
            <a:extLst>
              <a:ext uri="{FF2B5EF4-FFF2-40B4-BE49-F238E27FC236}">
                <a16:creationId xmlns:a16="http://schemas.microsoft.com/office/drawing/2014/main" id="{1A9C5858-51FC-9272-DA5A-76BDC6F2284B}"/>
              </a:ext>
            </a:extLst>
          </p:cNvPr>
          <p:cNvSpPr txBox="1">
            <a:spLocks/>
          </p:cNvSpPr>
          <p:nvPr/>
        </p:nvSpPr>
        <p:spPr>
          <a:xfrm>
            <a:off x="2434284" y="2709104"/>
            <a:ext cx="3941804" cy="326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GB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Choix </a:t>
            </a:r>
            <a:r>
              <a:rPr lang="en-GB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meilleurs</a:t>
            </a:r>
            <a:r>
              <a:rPr lang="en-GB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régions</a:t>
            </a:r>
            <a:endParaRPr lang="en-GB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Google Shape;534;p43">
            <a:extLst>
              <a:ext uri="{FF2B5EF4-FFF2-40B4-BE49-F238E27FC236}">
                <a16:creationId xmlns:a16="http://schemas.microsoft.com/office/drawing/2014/main" id="{57048585-EF2D-3CDD-2CF7-5E99DB9E362B}"/>
              </a:ext>
            </a:extLst>
          </p:cNvPr>
          <p:cNvSpPr txBox="1">
            <a:spLocks/>
          </p:cNvSpPr>
          <p:nvPr/>
        </p:nvSpPr>
        <p:spPr>
          <a:xfrm>
            <a:off x="6490670" y="3060994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GB" dirty="0"/>
          </a:p>
        </p:txBody>
      </p:sp>
      <p:sp>
        <p:nvSpPr>
          <p:cNvPr id="17" name="Google Shape;535;p43">
            <a:extLst>
              <a:ext uri="{FF2B5EF4-FFF2-40B4-BE49-F238E27FC236}">
                <a16:creationId xmlns:a16="http://schemas.microsoft.com/office/drawing/2014/main" id="{691D0C26-6712-878C-4D36-54E9D58709B8}"/>
              </a:ext>
            </a:extLst>
          </p:cNvPr>
          <p:cNvSpPr txBox="1">
            <a:spLocks/>
          </p:cNvSpPr>
          <p:nvPr/>
        </p:nvSpPr>
        <p:spPr>
          <a:xfrm>
            <a:off x="3893981" y="824783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02</a:t>
            </a:r>
          </a:p>
        </p:txBody>
      </p:sp>
      <p:sp>
        <p:nvSpPr>
          <p:cNvPr id="18" name="Google Shape;536;p43">
            <a:extLst>
              <a:ext uri="{FF2B5EF4-FFF2-40B4-BE49-F238E27FC236}">
                <a16:creationId xmlns:a16="http://schemas.microsoft.com/office/drawing/2014/main" id="{C2AA976F-0D16-332D-D916-E2DD7ABE3495}"/>
              </a:ext>
            </a:extLst>
          </p:cNvPr>
          <p:cNvSpPr txBox="1">
            <a:spLocks/>
          </p:cNvSpPr>
          <p:nvPr/>
        </p:nvSpPr>
        <p:spPr>
          <a:xfrm>
            <a:off x="6835914" y="799922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03</a:t>
            </a:r>
          </a:p>
        </p:txBody>
      </p:sp>
      <p:sp>
        <p:nvSpPr>
          <p:cNvPr id="19" name="Google Shape;537;p43">
            <a:extLst>
              <a:ext uri="{FF2B5EF4-FFF2-40B4-BE49-F238E27FC236}">
                <a16:creationId xmlns:a16="http://schemas.microsoft.com/office/drawing/2014/main" id="{DA686658-D82B-FCA0-22A7-6DAA213152B9}"/>
              </a:ext>
            </a:extLst>
          </p:cNvPr>
          <p:cNvSpPr txBox="1">
            <a:spLocks/>
          </p:cNvSpPr>
          <p:nvPr/>
        </p:nvSpPr>
        <p:spPr>
          <a:xfrm flipH="1">
            <a:off x="1048264" y="235238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04</a:t>
            </a:r>
          </a:p>
        </p:txBody>
      </p:sp>
      <p:sp>
        <p:nvSpPr>
          <p:cNvPr id="20" name="Google Shape;538;p43">
            <a:extLst>
              <a:ext uri="{FF2B5EF4-FFF2-40B4-BE49-F238E27FC236}">
                <a16:creationId xmlns:a16="http://schemas.microsoft.com/office/drawing/2014/main" id="{0F601A58-1EFB-2F6D-9D54-51955B36744F}"/>
              </a:ext>
            </a:extLst>
          </p:cNvPr>
          <p:cNvSpPr txBox="1">
            <a:spLocks/>
          </p:cNvSpPr>
          <p:nvPr/>
        </p:nvSpPr>
        <p:spPr>
          <a:xfrm>
            <a:off x="3871225" y="2405169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05</a:t>
            </a:r>
          </a:p>
        </p:txBody>
      </p:sp>
      <p:sp>
        <p:nvSpPr>
          <p:cNvPr id="21" name="Google Shape;539;p43">
            <a:extLst>
              <a:ext uri="{FF2B5EF4-FFF2-40B4-BE49-F238E27FC236}">
                <a16:creationId xmlns:a16="http://schemas.microsoft.com/office/drawing/2014/main" id="{47E5B7DE-8B39-8200-2273-7A2854CAB076}"/>
              </a:ext>
            </a:extLst>
          </p:cNvPr>
          <p:cNvSpPr txBox="1">
            <a:spLocks/>
          </p:cNvSpPr>
          <p:nvPr/>
        </p:nvSpPr>
        <p:spPr>
          <a:xfrm>
            <a:off x="6866159" y="2383787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06</a:t>
            </a:r>
          </a:p>
        </p:txBody>
      </p:sp>
      <p:sp>
        <p:nvSpPr>
          <p:cNvPr id="29" name="Google Shape;533;p43">
            <a:extLst>
              <a:ext uri="{FF2B5EF4-FFF2-40B4-BE49-F238E27FC236}">
                <a16:creationId xmlns:a16="http://schemas.microsoft.com/office/drawing/2014/main" id="{84EE24C9-172F-16F0-4409-89D1B4C49DEA}"/>
              </a:ext>
            </a:extLst>
          </p:cNvPr>
          <p:cNvSpPr txBox="1">
            <a:spLocks/>
          </p:cNvSpPr>
          <p:nvPr/>
        </p:nvSpPr>
        <p:spPr>
          <a:xfrm>
            <a:off x="6054536" y="2696048"/>
            <a:ext cx="3722755" cy="322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GB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Choix pays prioritaires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29BB3FD-2D4F-188F-689C-CB59F91D47ED}"/>
              </a:ext>
            </a:extLst>
          </p:cNvPr>
          <p:cNvSpPr txBox="1"/>
          <p:nvPr/>
        </p:nvSpPr>
        <p:spPr>
          <a:xfrm>
            <a:off x="741405" y="3195496"/>
            <a:ext cx="1386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SCORING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GRAPHES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61CFE79-0D1E-68D6-7D93-E2B3E3544A07}"/>
              </a:ext>
            </a:extLst>
          </p:cNvPr>
          <p:cNvSpPr txBox="1"/>
          <p:nvPr/>
        </p:nvSpPr>
        <p:spPr>
          <a:xfrm>
            <a:off x="3500907" y="3204664"/>
            <a:ext cx="1386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SCORING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GRAPHES</a:t>
            </a:r>
          </a:p>
        </p:txBody>
      </p:sp>
      <p:grpSp>
        <p:nvGrpSpPr>
          <p:cNvPr id="168" name="Google Shape;105;p27">
            <a:extLst>
              <a:ext uri="{FF2B5EF4-FFF2-40B4-BE49-F238E27FC236}">
                <a16:creationId xmlns:a16="http://schemas.microsoft.com/office/drawing/2014/main" id="{F57AD937-BC70-DD1C-BC27-167EB9BDE199}"/>
              </a:ext>
            </a:extLst>
          </p:cNvPr>
          <p:cNvGrpSpPr/>
          <p:nvPr/>
        </p:nvGrpSpPr>
        <p:grpSpPr>
          <a:xfrm>
            <a:off x="1180271" y="92911"/>
            <a:ext cx="407149" cy="427035"/>
            <a:chOff x="5679462" y="1492790"/>
            <a:chExt cx="834682" cy="877252"/>
          </a:xfrm>
          <a:solidFill>
            <a:srgbClr val="000000"/>
          </a:solidFill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169" name="Google Shape;106;p27">
              <a:extLst>
                <a:ext uri="{FF2B5EF4-FFF2-40B4-BE49-F238E27FC236}">
                  <a16:creationId xmlns:a16="http://schemas.microsoft.com/office/drawing/2014/main" id="{2E20875D-E741-4B6B-4857-AE26EA140527}"/>
                </a:ext>
              </a:extLst>
            </p:cNvPr>
            <p:cNvSpPr/>
            <p:nvPr/>
          </p:nvSpPr>
          <p:spPr>
            <a:xfrm>
              <a:off x="6294118" y="149279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2" y="45720"/>
                    <a:pt x="97155" y="57150"/>
                  </a:cubicBezTo>
                  <a:lnTo>
                    <a:pt x="97155" y="57150"/>
                  </a:lnTo>
                  <a:cubicBezTo>
                    <a:pt x="73342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07;p27">
              <a:extLst>
                <a:ext uri="{FF2B5EF4-FFF2-40B4-BE49-F238E27FC236}">
                  <a16:creationId xmlns:a16="http://schemas.microsoft.com/office/drawing/2014/main" id="{93A0D229-C9B1-2903-6B7C-945794800BBB}"/>
                </a:ext>
              </a:extLst>
            </p:cNvPr>
            <p:cNvSpPr/>
            <p:nvPr/>
          </p:nvSpPr>
          <p:spPr>
            <a:xfrm>
              <a:off x="5684518" y="170234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3" y="45720"/>
                    <a:pt x="97155" y="57150"/>
                  </a:cubicBezTo>
                  <a:lnTo>
                    <a:pt x="97155" y="57150"/>
                  </a:lnTo>
                  <a:cubicBezTo>
                    <a:pt x="73343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08;p27">
              <a:extLst>
                <a:ext uri="{FF2B5EF4-FFF2-40B4-BE49-F238E27FC236}">
                  <a16:creationId xmlns:a16="http://schemas.microsoft.com/office/drawing/2014/main" id="{C83C89B6-9091-4069-42CC-5E08ED30671D}"/>
                </a:ext>
              </a:extLst>
            </p:cNvPr>
            <p:cNvSpPr/>
            <p:nvPr/>
          </p:nvSpPr>
          <p:spPr>
            <a:xfrm>
              <a:off x="5787388" y="1511840"/>
              <a:ext cx="80009" cy="95250"/>
            </a:xfrm>
            <a:custGeom>
              <a:avLst/>
              <a:gdLst/>
              <a:ahLst/>
              <a:cxnLst/>
              <a:rect l="l" t="t" r="r" b="b"/>
              <a:pathLst>
                <a:path w="80009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7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09;p27">
              <a:extLst>
                <a:ext uri="{FF2B5EF4-FFF2-40B4-BE49-F238E27FC236}">
                  <a16:creationId xmlns:a16="http://schemas.microsoft.com/office/drawing/2014/main" id="{900842D4-B12F-4605-D853-648617F60A50}"/>
                </a:ext>
              </a:extLst>
            </p:cNvPr>
            <p:cNvSpPr/>
            <p:nvPr/>
          </p:nvSpPr>
          <p:spPr>
            <a:xfrm>
              <a:off x="6416037" y="1664240"/>
              <a:ext cx="80010" cy="95250"/>
            </a:xfrm>
            <a:custGeom>
              <a:avLst/>
              <a:gdLst/>
              <a:ahLst/>
              <a:cxnLst/>
              <a:rect l="l" t="t" r="r" b="b"/>
              <a:pathLst>
                <a:path w="80010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8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10;p27">
              <a:extLst>
                <a:ext uri="{FF2B5EF4-FFF2-40B4-BE49-F238E27FC236}">
                  <a16:creationId xmlns:a16="http://schemas.microsoft.com/office/drawing/2014/main" id="{1369971D-4660-A3FB-1099-C44D33CC5BF2}"/>
                </a:ext>
              </a:extLst>
            </p:cNvPr>
            <p:cNvSpPr/>
            <p:nvPr/>
          </p:nvSpPr>
          <p:spPr>
            <a:xfrm>
              <a:off x="6081710" y="1726152"/>
              <a:ext cx="28575" cy="123825"/>
            </a:xfrm>
            <a:custGeom>
              <a:avLst/>
              <a:gdLst/>
              <a:ahLst/>
              <a:cxnLst/>
              <a:rect l="l" t="t" r="r" b="b"/>
              <a:pathLst>
                <a:path w="28575" h="123825" extrusionOk="0">
                  <a:moveTo>
                    <a:pt x="14288" y="123825"/>
                  </a:moveTo>
                  <a:cubicBezTo>
                    <a:pt x="6668" y="123825"/>
                    <a:pt x="0" y="117157"/>
                    <a:pt x="0" y="10953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109538"/>
                  </a:lnTo>
                  <a:cubicBezTo>
                    <a:pt x="28575" y="117157"/>
                    <a:pt x="21907" y="123825"/>
                    <a:pt x="14288" y="12382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11;p27">
              <a:extLst>
                <a:ext uri="{FF2B5EF4-FFF2-40B4-BE49-F238E27FC236}">
                  <a16:creationId xmlns:a16="http://schemas.microsoft.com/office/drawing/2014/main" id="{3B1480E4-7289-BFD7-ECDF-769259DB4236}"/>
                </a:ext>
              </a:extLst>
            </p:cNvPr>
            <p:cNvSpPr/>
            <p:nvPr/>
          </p:nvSpPr>
          <p:spPr>
            <a:xfrm>
              <a:off x="6081710" y="1592802"/>
              <a:ext cx="28575" cy="104775"/>
            </a:xfrm>
            <a:custGeom>
              <a:avLst/>
              <a:gdLst/>
              <a:ahLst/>
              <a:cxnLst/>
              <a:rect l="l" t="t" r="r" b="b"/>
              <a:pathLst>
                <a:path w="28575" h="104775" extrusionOk="0">
                  <a:moveTo>
                    <a:pt x="14288" y="104775"/>
                  </a:moveTo>
                  <a:cubicBezTo>
                    <a:pt x="6668" y="104775"/>
                    <a:pt x="0" y="98107"/>
                    <a:pt x="0" y="90488"/>
                  </a:cubicBezTo>
                  <a:lnTo>
                    <a:pt x="0" y="14288"/>
                  </a:lnTo>
                  <a:cubicBezTo>
                    <a:pt x="0" y="6667"/>
                    <a:pt x="6668" y="0"/>
                    <a:pt x="14288" y="0"/>
                  </a:cubicBezTo>
                  <a:cubicBezTo>
                    <a:pt x="21907" y="0"/>
                    <a:pt x="28575" y="6667"/>
                    <a:pt x="28575" y="14288"/>
                  </a:cubicBezTo>
                  <a:lnTo>
                    <a:pt x="28575" y="90488"/>
                  </a:lnTo>
                  <a:cubicBezTo>
                    <a:pt x="28575" y="98107"/>
                    <a:pt x="21907" y="104775"/>
                    <a:pt x="14288" y="1047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12;p27">
              <a:extLst>
                <a:ext uri="{FF2B5EF4-FFF2-40B4-BE49-F238E27FC236}">
                  <a16:creationId xmlns:a16="http://schemas.microsoft.com/office/drawing/2014/main" id="{63E6671C-7DB1-F60A-CB5A-64ED3C436691}"/>
                </a:ext>
              </a:extLst>
            </p:cNvPr>
            <p:cNvSpPr/>
            <p:nvPr/>
          </p:nvSpPr>
          <p:spPr>
            <a:xfrm>
              <a:off x="6081710" y="1497552"/>
              <a:ext cx="28575" cy="66675"/>
            </a:xfrm>
            <a:custGeom>
              <a:avLst/>
              <a:gdLst/>
              <a:ahLst/>
              <a:cxnLst/>
              <a:rect l="l" t="t" r="r" b="b"/>
              <a:pathLst>
                <a:path w="28575" h="66675" extrusionOk="0">
                  <a:moveTo>
                    <a:pt x="14288" y="66675"/>
                  </a:moveTo>
                  <a:cubicBezTo>
                    <a:pt x="6668" y="66675"/>
                    <a:pt x="0" y="60008"/>
                    <a:pt x="0" y="5238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52388"/>
                  </a:lnTo>
                  <a:cubicBezTo>
                    <a:pt x="28575" y="60008"/>
                    <a:pt x="21907" y="66675"/>
                    <a:pt x="14288" y="666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13;p27">
              <a:extLst>
                <a:ext uri="{FF2B5EF4-FFF2-40B4-BE49-F238E27FC236}">
                  <a16:creationId xmlns:a16="http://schemas.microsoft.com/office/drawing/2014/main" id="{D732F700-BE40-4D25-D6A6-DE5EAF0CD0CE}"/>
                </a:ext>
              </a:extLst>
            </p:cNvPr>
            <p:cNvSpPr/>
            <p:nvPr/>
          </p:nvSpPr>
          <p:spPr>
            <a:xfrm>
              <a:off x="6187017" y="1680964"/>
              <a:ext cx="44655" cy="102337"/>
            </a:xfrm>
            <a:custGeom>
              <a:avLst/>
              <a:gdLst/>
              <a:ahLst/>
              <a:cxnLst/>
              <a:rect l="l" t="t" r="r" b="b"/>
              <a:pathLst>
                <a:path w="44655" h="102337" extrusionOk="0">
                  <a:moveTo>
                    <a:pt x="13755" y="102338"/>
                  </a:moveTo>
                  <a:cubicBezTo>
                    <a:pt x="12803" y="102338"/>
                    <a:pt x="11850" y="102338"/>
                    <a:pt x="10898" y="102338"/>
                  </a:cubicBezTo>
                  <a:cubicBezTo>
                    <a:pt x="3278" y="100433"/>
                    <a:pt x="-1485" y="92813"/>
                    <a:pt x="420" y="85193"/>
                  </a:cubicBezTo>
                  <a:lnTo>
                    <a:pt x="16613" y="10898"/>
                  </a:lnTo>
                  <a:cubicBezTo>
                    <a:pt x="18518" y="3278"/>
                    <a:pt x="26138" y="-1485"/>
                    <a:pt x="33758" y="420"/>
                  </a:cubicBezTo>
                  <a:cubicBezTo>
                    <a:pt x="41378" y="2325"/>
                    <a:pt x="46140" y="9945"/>
                    <a:pt x="44235" y="17565"/>
                  </a:cubicBezTo>
                  <a:lnTo>
                    <a:pt x="28043" y="91860"/>
                  </a:lnTo>
                  <a:cubicBezTo>
                    <a:pt x="26138" y="97575"/>
                    <a:pt x="20423" y="102338"/>
                    <a:pt x="13755" y="10233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14;p27">
              <a:extLst>
                <a:ext uri="{FF2B5EF4-FFF2-40B4-BE49-F238E27FC236}">
                  <a16:creationId xmlns:a16="http://schemas.microsoft.com/office/drawing/2014/main" id="{9E5026EF-C961-7E05-9D1A-301BE95EBAB8}"/>
                </a:ext>
              </a:extLst>
            </p:cNvPr>
            <p:cNvSpPr/>
            <p:nvPr/>
          </p:nvSpPr>
          <p:spPr>
            <a:xfrm>
              <a:off x="6215592" y="1567916"/>
              <a:ext cx="41498" cy="84893"/>
            </a:xfrm>
            <a:custGeom>
              <a:avLst/>
              <a:gdLst/>
              <a:ahLst/>
              <a:cxnLst/>
              <a:rect l="l" t="t" r="r" b="b"/>
              <a:pathLst>
                <a:path w="41498" h="84893" extrusionOk="0">
                  <a:moveTo>
                    <a:pt x="13755" y="84893"/>
                  </a:moveTo>
                  <a:cubicBezTo>
                    <a:pt x="12803" y="84893"/>
                    <a:pt x="11850" y="84893"/>
                    <a:pt x="10898" y="84893"/>
                  </a:cubicBezTo>
                  <a:cubicBezTo>
                    <a:pt x="3278" y="82988"/>
                    <a:pt x="-1485" y="75368"/>
                    <a:pt x="420" y="67748"/>
                  </a:cubicBezTo>
                  <a:lnTo>
                    <a:pt x="420" y="67748"/>
                  </a:lnTo>
                  <a:lnTo>
                    <a:pt x="12803" y="11551"/>
                  </a:lnTo>
                  <a:cubicBezTo>
                    <a:pt x="14708" y="3931"/>
                    <a:pt x="21375" y="-832"/>
                    <a:pt x="29948" y="121"/>
                  </a:cubicBezTo>
                  <a:cubicBezTo>
                    <a:pt x="37568" y="2026"/>
                    <a:pt x="42330" y="8693"/>
                    <a:pt x="41378" y="17266"/>
                  </a:cubicBezTo>
                  <a:cubicBezTo>
                    <a:pt x="41378" y="17266"/>
                    <a:pt x="41378" y="17266"/>
                    <a:pt x="41378" y="18218"/>
                  </a:cubicBezTo>
                  <a:lnTo>
                    <a:pt x="28995" y="74416"/>
                  </a:lnTo>
                  <a:cubicBezTo>
                    <a:pt x="26138" y="80131"/>
                    <a:pt x="20423" y="84893"/>
                    <a:pt x="13755" y="8489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15;p27">
              <a:extLst>
                <a:ext uri="{FF2B5EF4-FFF2-40B4-BE49-F238E27FC236}">
                  <a16:creationId xmlns:a16="http://schemas.microsoft.com/office/drawing/2014/main" id="{CDFE6AA9-16D9-E46E-F108-C2043CC4624A}"/>
                </a:ext>
              </a:extLst>
            </p:cNvPr>
            <p:cNvSpPr/>
            <p:nvPr/>
          </p:nvSpPr>
          <p:spPr>
            <a:xfrm>
              <a:off x="6281735" y="1641260"/>
              <a:ext cx="93422" cy="122991"/>
            </a:xfrm>
            <a:custGeom>
              <a:avLst/>
              <a:gdLst/>
              <a:ahLst/>
              <a:cxnLst/>
              <a:rect l="l" t="t" r="r" b="b"/>
              <a:pathLst>
                <a:path w="93422" h="122991" extrusionOk="0">
                  <a:moveTo>
                    <a:pt x="14288" y="122992"/>
                  </a:moveTo>
                  <a:cubicBezTo>
                    <a:pt x="6667" y="122992"/>
                    <a:pt x="0" y="116324"/>
                    <a:pt x="0" y="108704"/>
                  </a:cubicBezTo>
                  <a:cubicBezTo>
                    <a:pt x="0" y="105847"/>
                    <a:pt x="952" y="102989"/>
                    <a:pt x="2858" y="100132"/>
                  </a:cubicBezTo>
                  <a:lnTo>
                    <a:pt x="67627" y="5834"/>
                  </a:lnTo>
                  <a:cubicBezTo>
                    <a:pt x="72390" y="-833"/>
                    <a:pt x="80963" y="-1786"/>
                    <a:pt x="87630" y="2977"/>
                  </a:cubicBezTo>
                  <a:cubicBezTo>
                    <a:pt x="93345" y="7739"/>
                    <a:pt x="95250" y="15359"/>
                    <a:pt x="91440" y="22027"/>
                  </a:cubicBezTo>
                  <a:lnTo>
                    <a:pt x="26670" y="116324"/>
                  </a:lnTo>
                  <a:cubicBezTo>
                    <a:pt x="23813" y="121087"/>
                    <a:pt x="19050" y="122992"/>
                    <a:pt x="14288" y="12299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16;p27">
              <a:extLst>
                <a:ext uri="{FF2B5EF4-FFF2-40B4-BE49-F238E27FC236}">
                  <a16:creationId xmlns:a16="http://schemas.microsoft.com/office/drawing/2014/main" id="{914F692E-7C23-7204-3692-A7E78ABA5579}"/>
                </a:ext>
              </a:extLst>
            </p:cNvPr>
            <p:cNvSpPr/>
            <p:nvPr/>
          </p:nvSpPr>
          <p:spPr>
            <a:xfrm>
              <a:off x="5956563" y="1660962"/>
              <a:ext cx="48414" cy="122340"/>
            </a:xfrm>
            <a:custGeom>
              <a:avLst/>
              <a:gdLst/>
              <a:ahLst/>
              <a:cxnLst/>
              <a:rect l="l" t="t" r="r" b="b"/>
              <a:pathLst>
                <a:path w="48414" h="122340" extrusionOk="0">
                  <a:moveTo>
                    <a:pt x="34659" y="122340"/>
                  </a:moveTo>
                  <a:cubicBezTo>
                    <a:pt x="27992" y="122340"/>
                    <a:pt x="22277" y="117578"/>
                    <a:pt x="20372" y="110910"/>
                  </a:cubicBezTo>
                  <a:lnTo>
                    <a:pt x="369" y="17565"/>
                  </a:lnTo>
                  <a:cubicBezTo>
                    <a:pt x="-1536" y="9945"/>
                    <a:pt x="4179" y="2325"/>
                    <a:pt x="11799" y="420"/>
                  </a:cubicBezTo>
                  <a:cubicBezTo>
                    <a:pt x="19419" y="-1485"/>
                    <a:pt x="27039" y="3278"/>
                    <a:pt x="27992" y="10898"/>
                  </a:cubicBezTo>
                  <a:lnTo>
                    <a:pt x="47994" y="104243"/>
                  </a:lnTo>
                  <a:cubicBezTo>
                    <a:pt x="49899" y="111863"/>
                    <a:pt x="45137" y="119483"/>
                    <a:pt x="37517" y="121388"/>
                  </a:cubicBezTo>
                  <a:cubicBezTo>
                    <a:pt x="36564" y="122340"/>
                    <a:pt x="35612" y="122340"/>
                    <a:pt x="34659" y="12234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17;p27">
              <a:extLst>
                <a:ext uri="{FF2B5EF4-FFF2-40B4-BE49-F238E27FC236}">
                  <a16:creationId xmlns:a16="http://schemas.microsoft.com/office/drawing/2014/main" id="{D3DC40C8-760F-FB2F-913E-2E0915AA566B}"/>
                </a:ext>
              </a:extLst>
            </p:cNvPr>
            <p:cNvSpPr/>
            <p:nvPr/>
          </p:nvSpPr>
          <p:spPr>
            <a:xfrm>
              <a:off x="5936510" y="1568569"/>
              <a:ext cx="36082" cy="66142"/>
            </a:xfrm>
            <a:custGeom>
              <a:avLst/>
              <a:gdLst/>
              <a:ahLst/>
              <a:cxnLst/>
              <a:rect l="l" t="t" r="r" b="b"/>
              <a:pathLst>
                <a:path w="36082" h="66142" extrusionOk="0">
                  <a:moveTo>
                    <a:pt x="22328" y="66143"/>
                  </a:moveTo>
                  <a:cubicBezTo>
                    <a:pt x="15660" y="66143"/>
                    <a:pt x="9945" y="61380"/>
                    <a:pt x="8040" y="54713"/>
                  </a:cubicBezTo>
                  <a:lnTo>
                    <a:pt x="420" y="17565"/>
                  </a:lnTo>
                  <a:cubicBezTo>
                    <a:pt x="-1485" y="9945"/>
                    <a:pt x="3278" y="2325"/>
                    <a:pt x="10898" y="420"/>
                  </a:cubicBezTo>
                  <a:cubicBezTo>
                    <a:pt x="18518" y="-1485"/>
                    <a:pt x="26138" y="3278"/>
                    <a:pt x="28043" y="10898"/>
                  </a:cubicBezTo>
                  <a:cubicBezTo>
                    <a:pt x="28043" y="10898"/>
                    <a:pt x="28043" y="10898"/>
                    <a:pt x="28043" y="11850"/>
                  </a:cubicBezTo>
                  <a:lnTo>
                    <a:pt x="35663" y="48998"/>
                  </a:lnTo>
                  <a:cubicBezTo>
                    <a:pt x="37568" y="56618"/>
                    <a:pt x="32805" y="64238"/>
                    <a:pt x="25185" y="66143"/>
                  </a:cubicBezTo>
                  <a:lnTo>
                    <a:pt x="25185" y="66143"/>
                  </a:lnTo>
                  <a:cubicBezTo>
                    <a:pt x="24233" y="66143"/>
                    <a:pt x="23280" y="66143"/>
                    <a:pt x="22328" y="66143"/>
                  </a:cubicBezTo>
                  <a:lnTo>
                    <a:pt x="22328" y="6614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18;p27">
              <a:extLst>
                <a:ext uri="{FF2B5EF4-FFF2-40B4-BE49-F238E27FC236}">
                  <a16:creationId xmlns:a16="http://schemas.microsoft.com/office/drawing/2014/main" id="{ADDDC47F-D56A-92D9-61A9-9EFC557B8A48}"/>
                </a:ext>
              </a:extLst>
            </p:cNvPr>
            <p:cNvSpPr/>
            <p:nvPr/>
          </p:nvSpPr>
          <p:spPr>
            <a:xfrm>
              <a:off x="5817831" y="1642009"/>
              <a:ext cx="93169" cy="122243"/>
            </a:xfrm>
            <a:custGeom>
              <a:avLst/>
              <a:gdLst/>
              <a:ahLst/>
              <a:cxnLst/>
              <a:rect l="l" t="t" r="r" b="b"/>
              <a:pathLst>
                <a:path w="93169" h="122243" extrusionOk="0">
                  <a:moveTo>
                    <a:pt x="78142" y="122243"/>
                  </a:moveTo>
                  <a:cubicBezTo>
                    <a:pt x="73379" y="122243"/>
                    <a:pt x="68617" y="120338"/>
                    <a:pt x="66712" y="116528"/>
                  </a:cubicBezTo>
                  <a:lnTo>
                    <a:pt x="1942" y="22231"/>
                  </a:lnTo>
                  <a:cubicBezTo>
                    <a:pt x="-1868" y="15563"/>
                    <a:pt x="37" y="6991"/>
                    <a:pt x="6704" y="2228"/>
                  </a:cubicBezTo>
                  <a:cubicBezTo>
                    <a:pt x="13372" y="-1582"/>
                    <a:pt x="20992" y="-629"/>
                    <a:pt x="25754" y="6038"/>
                  </a:cubicBezTo>
                  <a:lnTo>
                    <a:pt x="90524" y="100336"/>
                  </a:lnTo>
                  <a:cubicBezTo>
                    <a:pt x="95287" y="107003"/>
                    <a:pt x="93382" y="115576"/>
                    <a:pt x="86714" y="120338"/>
                  </a:cubicBezTo>
                  <a:cubicBezTo>
                    <a:pt x="83857" y="121291"/>
                    <a:pt x="80999" y="122243"/>
                    <a:pt x="78142" y="12224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19;p27">
              <a:extLst>
                <a:ext uri="{FF2B5EF4-FFF2-40B4-BE49-F238E27FC236}">
                  <a16:creationId xmlns:a16="http://schemas.microsoft.com/office/drawing/2014/main" id="{0FB9995B-3E64-F1FC-E57D-E9BEDEDD6C2D}"/>
                </a:ext>
              </a:extLst>
            </p:cNvPr>
            <p:cNvSpPr/>
            <p:nvPr/>
          </p:nvSpPr>
          <p:spPr>
            <a:xfrm>
              <a:off x="5679462" y="1816008"/>
              <a:ext cx="834682" cy="554034"/>
            </a:xfrm>
            <a:custGeom>
              <a:avLst/>
              <a:gdLst/>
              <a:ahLst/>
              <a:cxnLst/>
              <a:rect l="l" t="t" r="r" b="b"/>
              <a:pathLst>
                <a:path w="834682" h="554034" extrusionOk="0">
                  <a:moveTo>
                    <a:pt x="833730" y="437829"/>
                  </a:moveTo>
                  <a:lnTo>
                    <a:pt x="805155" y="129219"/>
                  </a:lnTo>
                  <a:cubicBezTo>
                    <a:pt x="804203" y="119694"/>
                    <a:pt x="795630" y="112074"/>
                    <a:pt x="786105" y="112074"/>
                  </a:cubicBezTo>
                  <a:cubicBezTo>
                    <a:pt x="782295" y="112074"/>
                    <a:pt x="776580" y="112074"/>
                    <a:pt x="771818" y="112074"/>
                  </a:cubicBezTo>
                  <a:lnTo>
                    <a:pt x="767055" y="56829"/>
                  </a:lnTo>
                  <a:lnTo>
                    <a:pt x="749910" y="55877"/>
                  </a:lnTo>
                  <a:cubicBezTo>
                    <a:pt x="735623" y="54924"/>
                    <a:pt x="721335" y="55877"/>
                    <a:pt x="708000" y="56829"/>
                  </a:cubicBezTo>
                  <a:lnTo>
                    <a:pt x="703238" y="5394"/>
                  </a:lnTo>
                  <a:lnTo>
                    <a:pt x="688950" y="2537"/>
                  </a:lnTo>
                  <a:cubicBezTo>
                    <a:pt x="588938" y="-9846"/>
                    <a:pt x="488925" y="23492"/>
                    <a:pt x="416535" y="93977"/>
                  </a:cubicBezTo>
                  <a:cubicBezTo>
                    <a:pt x="344145" y="23492"/>
                    <a:pt x="244133" y="-9846"/>
                    <a:pt x="144120" y="2537"/>
                  </a:cubicBezTo>
                  <a:lnTo>
                    <a:pt x="129833" y="5394"/>
                  </a:lnTo>
                  <a:lnTo>
                    <a:pt x="125070" y="56829"/>
                  </a:lnTo>
                  <a:cubicBezTo>
                    <a:pt x="110783" y="55877"/>
                    <a:pt x="97448" y="54924"/>
                    <a:pt x="83160" y="55877"/>
                  </a:cubicBezTo>
                  <a:lnTo>
                    <a:pt x="66968" y="56829"/>
                  </a:lnTo>
                  <a:lnTo>
                    <a:pt x="62205" y="112074"/>
                  </a:lnTo>
                  <a:cubicBezTo>
                    <a:pt x="56490" y="112074"/>
                    <a:pt x="51728" y="112074"/>
                    <a:pt x="47918" y="112074"/>
                  </a:cubicBezTo>
                  <a:cubicBezTo>
                    <a:pt x="38393" y="112074"/>
                    <a:pt x="29820" y="119694"/>
                    <a:pt x="28868" y="129219"/>
                  </a:cubicBezTo>
                  <a:lnTo>
                    <a:pt x="293" y="437829"/>
                  </a:lnTo>
                  <a:cubicBezTo>
                    <a:pt x="-1612" y="448307"/>
                    <a:pt x="6008" y="457832"/>
                    <a:pt x="16485" y="458784"/>
                  </a:cubicBezTo>
                  <a:cubicBezTo>
                    <a:pt x="17438" y="458784"/>
                    <a:pt x="18390" y="458784"/>
                    <a:pt x="19343" y="458784"/>
                  </a:cubicBezTo>
                  <a:cubicBezTo>
                    <a:pt x="77445" y="456879"/>
                    <a:pt x="240323" y="460689"/>
                    <a:pt x="372720" y="547367"/>
                  </a:cubicBezTo>
                  <a:cubicBezTo>
                    <a:pt x="379388" y="551177"/>
                    <a:pt x="386055" y="554034"/>
                    <a:pt x="393675" y="554034"/>
                  </a:cubicBezTo>
                  <a:lnTo>
                    <a:pt x="441300" y="554034"/>
                  </a:lnTo>
                  <a:cubicBezTo>
                    <a:pt x="448920" y="554034"/>
                    <a:pt x="455588" y="552129"/>
                    <a:pt x="461303" y="548319"/>
                  </a:cubicBezTo>
                  <a:cubicBezTo>
                    <a:pt x="600368" y="461642"/>
                    <a:pt x="758483" y="457832"/>
                    <a:pt x="814680" y="459737"/>
                  </a:cubicBezTo>
                  <a:cubicBezTo>
                    <a:pt x="825158" y="459737"/>
                    <a:pt x="833730" y="452117"/>
                    <a:pt x="834683" y="441639"/>
                  </a:cubicBezTo>
                  <a:cubicBezTo>
                    <a:pt x="833730" y="438782"/>
                    <a:pt x="833730" y="438782"/>
                    <a:pt x="833730" y="437829"/>
                  </a:cubicBezTo>
                  <a:close/>
                  <a:moveTo>
                    <a:pt x="435585" y="128267"/>
                  </a:moveTo>
                  <a:cubicBezTo>
                    <a:pt x="496545" y="65402"/>
                    <a:pt x="581318" y="33017"/>
                    <a:pt x="667995" y="37779"/>
                  </a:cubicBezTo>
                  <a:lnTo>
                    <a:pt x="693713" y="333054"/>
                  </a:lnTo>
                  <a:cubicBezTo>
                    <a:pt x="648945" y="341627"/>
                    <a:pt x="532740" y="370202"/>
                    <a:pt x="435585" y="454022"/>
                  </a:cubicBezTo>
                  <a:lnTo>
                    <a:pt x="435585" y="128267"/>
                  </a:lnTo>
                  <a:close/>
                  <a:moveTo>
                    <a:pt x="165075" y="38732"/>
                  </a:moveTo>
                  <a:cubicBezTo>
                    <a:pt x="251753" y="33969"/>
                    <a:pt x="336525" y="66354"/>
                    <a:pt x="397485" y="129219"/>
                  </a:cubicBezTo>
                  <a:lnTo>
                    <a:pt x="397485" y="454974"/>
                  </a:lnTo>
                  <a:cubicBezTo>
                    <a:pt x="300330" y="371154"/>
                    <a:pt x="184125" y="342579"/>
                    <a:pt x="139358" y="334007"/>
                  </a:cubicBezTo>
                  <a:lnTo>
                    <a:pt x="165075" y="38732"/>
                  </a:lnTo>
                  <a:close/>
                  <a:moveTo>
                    <a:pt x="73635" y="391157"/>
                  </a:moveTo>
                  <a:lnTo>
                    <a:pt x="102210" y="93024"/>
                  </a:lnTo>
                  <a:cubicBezTo>
                    <a:pt x="107925" y="93024"/>
                    <a:pt x="114593" y="93977"/>
                    <a:pt x="122213" y="93977"/>
                  </a:cubicBezTo>
                  <a:lnTo>
                    <a:pt x="98400" y="366392"/>
                  </a:lnTo>
                  <a:lnTo>
                    <a:pt x="116498" y="368297"/>
                  </a:lnTo>
                  <a:cubicBezTo>
                    <a:pt x="118403" y="368297"/>
                    <a:pt x="279375" y="389252"/>
                    <a:pt x="391770" y="500694"/>
                  </a:cubicBezTo>
                  <a:lnTo>
                    <a:pt x="391770" y="500694"/>
                  </a:lnTo>
                  <a:cubicBezTo>
                    <a:pt x="266993" y="405444"/>
                    <a:pt x="127928" y="393062"/>
                    <a:pt x="73635" y="391157"/>
                  </a:cubicBezTo>
                  <a:close/>
                  <a:moveTo>
                    <a:pt x="441300" y="502599"/>
                  </a:moveTo>
                  <a:lnTo>
                    <a:pt x="441300" y="502599"/>
                  </a:lnTo>
                  <a:cubicBezTo>
                    <a:pt x="555600" y="390204"/>
                    <a:pt x="715620" y="368297"/>
                    <a:pt x="716573" y="368297"/>
                  </a:cubicBezTo>
                  <a:lnTo>
                    <a:pt x="734670" y="366392"/>
                  </a:lnTo>
                  <a:lnTo>
                    <a:pt x="710858" y="93977"/>
                  </a:lnTo>
                  <a:cubicBezTo>
                    <a:pt x="718478" y="93024"/>
                    <a:pt x="725145" y="93024"/>
                    <a:pt x="730860" y="93024"/>
                  </a:cubicBezTo>
                  <a:lnTo>
                    <a:pt x="759435" y="391157"/>
                  </a:lnTo>
                  <a:cubicBezTo>
                    <a:pt x="705143" y="393062"/>
                    <a:pt x="566078" y="406397"/>
                    <a:pt x="441300" y="50259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ZoneTexte 184">
            <a:extLst>
              <a:ext uri="{FF2B5EF4-FFF2-40B4-BE49-F238E27FC236}">
                <a16:creationId xmlns:a16="http://schemas.microsoft.com/office/drawing/2014/main" id="{20EB7544-4303-E598-A644-A6E8E8413F7D}"/>
              </a:ext>
            </a:extLst>
          </p:cNvPr>
          <p:cNvSpPr txBox="1"/>
          <p:nvPr/>
        </p:nvSpPr>
        <p:spPr>
          <a:xfrm>
            <a:off x="6052588" y="3114665"/>
            <a:ext cx="2646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GRAPHES EVOLUTION PAYS SELECTIONNES SELON LES INDICATEURS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5C0F34-0004-2F66-E791-9E37109C3A02}"/>
              </a:ext>
            </a:extLst>
          </p:cNvPr>
          <p:cNvSpPr txBox="1"/>
          <p:nvPr/>
        </p:nvSpPr>
        <p:spPr>
          <a:xfrm>
            <a:off x="379671" y="1561926"/>
            <a:ext cx="249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CHOIX INDICATEURS</a:t>
            </a:r>
          </a:p>
        </p:txBody>
      </p:sp>
      <p:grpSp>
        <p:nvGrpSpPr>
          <p:cNvPr id="6" name="Google Shape;105;p27">
            <a:extLst>
              <a:ext uri="{FF2B5EF4-FFF2-40B4-BE49-F238E27FC236}">
                <a16:creationId xmlns:a16="http://schemas.microsoft.com/office/drawing/2014/main" id="{52FBB50F-808C-E105-1124-E4E284F67A20}"/>
              </a:ext>
            </a:extLst>
          </p:cNvPr>
          <p:cNvGrpSpPr/>
          <p:nvPr/>
        </p:nvGrpSpPr>
        <p:grpSpPr>
          <a:xfrm>
            <a:off x="4199146" y="115570"/>
            <a:ext cx="407149" cy="427035"/>
            <a:chOff x="5679462" y="1492790"/>
            <a:chExt cx="834682" cy="877252"/>
          </a:xfrm>
          <a:solidFill>
            <a:srgbClr val="000000"/>
          </a:solidFill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7" name="Google Shape;106;p27">
              <a:extLst>
                <a:ext uri="{FF2B5EF4-FFF2-40B4-BE49-F238E27FC236}">
                  <a16:creationId xmlns:a16="http://schemas.microsoft.com/office/drawing/2014/main" id="{23366015-9686-6E47-FEC6-17B0E946040C}"/>
                </a:ext>
              </a:extLst>
            </p:cNvPr>
            <p:cNvSpPr/>
            <p:nvPr/>
          </p:nvSpPr>
          <p:spPr>
            <a:xfrm>
              <a:off x="6294118" y="149279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2" y="45720"/>
                    <a:pt x="97155" y="57150"/>
                  </a:cubicBezTo>
                  <a:lnTo>
                    <a:pt x="97155" y="57150"/>
                  </a:lnTo>
                  <a:cubicBezTo>
                    <a:pt x="73342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7;p27">
              <a:extLst>
                <a:ext uri="{FF2B5EF4-FFF2-40B4-BE49-F238E27FC236}">
                  <a16:creationId xmlns:a16="http://schemas.microsoft.com/office/drawing/2014/main" id="{2C344617-A733-8912-EF32-A081DB30A354}"/>
                </a:ext>
              </a:extLst>
            </p:cNvPr>
            <p:cNvSpPr/>
            <p:nvPr/>
          </p:nvSpPr>
          <p:spPr>
            <a:xfrm>
              <a:off x="5684518" y="170234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3" y="45720"/>
                    <a:pt x="97155" y="57150"/>
                  </a:cubicBezTo>
                  <a:lnTo>
                    <a:pt x="97155" y="57150"/>
                  </a:lnTo>
                  <a:cubicBezTo>
                    <a:pt x="73343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8;p27">
              <a:extLst>
                <a:ext uri="{FF2B5EF4-FFF2-40B4-BE49-F238E27FC236}">
                  <a16:creationId xmlns:a16="http://schemas.microsoft.com/office/drawing/2014/main" id="{C1EF5064-B379-C607-325A-133F0D41E10B}"/>
                </a:ext>
              </a:extLst>
            </p:cNvPr>
            <p:cNvSpPr/>
            <p:nvPr/>
          </p:nvSpPr>
          <p:spPr>
            <a:xfrm>
              <a:off x="5787388" y="1511840"/>
              <a:ext cx="80009" cy="95250"/>
            </a:xfrm>
            <a:custGeom>
              <a:avLst/>
              <a:gdLst/>
              <a:ahLst/>
              <a:cxnLst/>
              <a:rect l="l" t="t" r="r" b="b"/>
              <a:pathLst>
                <a:path w="80009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7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9;p27">
              <a:extLst>
                <a:ext uri="{FF2B5EF4-FFF2-40B4-BE49-F238E27FC236}">
                  <a16:creationId xmlns:a16="http://schemas.microsoft.com/office/drawing/2014/main" id="{DDE456BB-EAE4-FC61-B952-EF6F1057B356}"/>
                </a:ext>
              </a:extLst>
            </p:cNvPr>
            <p:cNvSpPr/>
            <p:nvPr/>
          </p:nvSpPr>
          <p:spPr>
            <a:xfrm>
              <a:off x="6416037" y="1664240"/>
              <a:ext cx="80010" cy="95250"/>
            </a:xfrm>
            <a:custGeom>
              <a:avLst/>
              <a:gdLst/>
              <a:ahLst/>
              <a:cxnLst/>
              <a:rect l="l" t="t" r="r" b="b"/>
              <a:pathLst>
                <a:path w="80010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8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0;p27">
              <a:extLst>
                <a:ext uri="{FF2B5EF4-FFF2-40B4-BE49-F238E27FC236}">
                  <a16:creationId xmlns:a16="http://schemas.microsoft.com/office/drawing/2014/main" id="{19E635B3-0FFF-0529-23C8-C0DD0AF4C7A9}"/>
                </a:ext>
              </a:extLst>
            </p:cNvPr>
            <p:cNvSpPr/>
            <p:nvPr/>
          </p:nvSpPr>
          <p:spPr>
            <a:xfrm>
              <a:off x="6081710" y="1726152"/>
              <a:ext cx="28575" cy="123825"/>
            </a:xfrm>
            <a:custGeom>
              <a:avLst/>
              <a:gdLst/>
              <a:ahLst/>
              <a:cxnLst/>
              <a:rect l="l" t="t" r="r" b="b"/>
              <a:pathLst>
                <a:path w="28575" h="123825" extrusionOk="0">
                  <a:moveTo>
                    <a:pt x="14288" y="123825"/>
                  </a:moveTo>
                  <a:cubicBezTo>
                    <a:pt x="6668" y="123825"/>
                    <a:pt x="0" y="117157"/>
                    <a:pt x="0" y="10953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109538"/>
                  </a:lnTo>
                  <a:cubicBezTo>
                    <a:pt x="28575" y="117157"/>
                    <a:pt x="21907" y="123825"/>
                    <a:pt x="14288" y="12382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1;p27">
              <a:extLst>
                <a:ext uri="{FF2B5EF4-FFF2-40B4-BE49-F238E27FC236}">
                  <a16:creationId xmlns:a16="http://schemas.microsoft.com/office/drawing/2014/main" id="{AE1D07DD-D71D-28B9-02E8-2394D12BF93B}"/>
                </a:ext>
              </a:extLst>
            </p:cNvPr>
            <p:cNvSpPr/>
            <p:nvPr/>
          </p:nvSpPr>
          <p:spPr>
            <a:xfrm>
              <a:off x="6081710" y="1592802"/>
              <a:ext cx="28575" cy="104775"/>
            </a:xfrm>
            <a:custGeom>
              <a:avLst/>
              <a:gdLst/>
              <a:ahLst/>
              <a:cxnLst/>
              <a:rect l="l" t="t" r="r" b="b"/>
              <a:pathLst>
                <a:path w="28575" h="104775" extrusionOk="0">
                  <a:moveTo>
                    <a:pt x="14288" y="104775"/>
                  </a:moveTo>
                  <a:cubicBezTo>
                    <a:pt x="6668" y="104775"/>
                    <a:pt x="0" y="98107"/>
                    <a:pt x="0" y="90488"/>
                  </a:cubicBezTo>
                  <a:lnTo>
                    <a:pt x="0" y="14288"/>
                  </a:lnTo>
                  <a:cubicBezTo>
                    <a:pt x="0" y="6667"/>
                    <a:pt x="6668" y="0"/>
                    <a:pt x="14288" y="0"/>
                  </a:cubicBezTo>
                  <a:cubicBezTo>
                    <a:pt x="21907" y="0"/>
                    <a:pt x="28575" y="6667"/>
                    <a:pt x="28575" y="14288"/>
                  </a:cubicBezTo>
                  <a:lnTo>
                    <a:pt x="28575" y="90488"/>
                  </a:lnTo>
                  <a:cubicBezTo>
                    <a:pt x="28575" y="98107"/>
                    <a:pt x="21907" y="104775"/>
                    <a:pt x="14288" y="1047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12;p27">
              <a:extLst>
                <a:ext uri="{FF2B5EF4-FFF2-40B4-BE49-F238E27FC236}">
                  <a16:creationId xmlns:a16="http://schemas.microsoft.com/office/drawing/2014/main" id="{2F4F60C3-8CA7-EE3D-BDBB-1017DBC3D558}"/>
                </a:ext>
              </a:extLst>
            </p:cNvPr>
            <p:cNvSpPr/>
            <p:nvPr/>
          </p:nvSpPr>
          <p:spPr>
            <a:xfrm>
              <a:off x="6081710" y="1497552"/>
              <a:ext cx="28575" cy="66675"/>
            </a:xfrm>
            <a:custGeom>
              <a:avLst/>
              <a:gdLst/>
              <a:ahLst/>
              <a:cxnLst/>
              <a:rect l="l" t="t" r="r" b="b"/>
              <a:pathLst>
                <a:path w="28575" h="66675" extrusionOk="0">
                  <a:moveTo>
                    <a:pt x="14288" y="66675"/>
                  </a:moveTo>
                  <a:cubicBezTo>
                    <a:pt x="6668" y="66675"/>
                    <a:pt x="0" y="60008"/>
                    <a:pt x="0" y="5238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52388"/>
                  </a:lnTo>
                  <a:cubicBezTo>
                    <a:pt x="28575" y="60008"/>
                    <a:pt x="21907" y="66675"/>
                    <a:pt x="14288" y="666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13;p27">
              <a:extLst>
                <a:ext uri="{FF2B5EF4-FFF2-40B4-BE49-F238E27FC236}">
                  <a16:creationId xmlns:a16="http://schemas.microsoft.com/office/drawing/2014/main" id="{FC59F966-E0D9-819B-7A92-10D5B9C808FC}"/>
                </a:ext>
              </a:extLst>
            </p:cNvPr>
            <p:cNvSpPr/>
            <p:nvPr/>
          </p:nvSpPr>
          <p:spPr>
            <a:xfrm>
              <a:off x="6187017" y="1680964"/>
              <a:ext cx="44655" cy="102337"/>
            </a:xfrm>
            <a:custGeom>
              <a:avLst/>
              <a:gdLst/>
              <a:ahLst/>
              <a:cxnLst/>
              <a:rect l="l" t="t" r="r" b="b"/>
              <a:pathLst>
                <a:path w="44655" h="102337" extrusionOk="0">
                  <a:moveTo>
                    <a:pt x="13755" y="102338"/>
                  </a:moveTo>
                  <a:cubicBezTo>
                    <a:pt x="12803" y="102338"/>
                    <a:pt x="11850" y="102338"/>
                    <a:pt x="10898" y="102338"/>
                  </a:cubicBezTo>
                  <a:cubicBezTo>
                    <a:pt x="3278" y="100433"/>
                    <a:pt x="-1485" y="92813"/>
                    <a:pt x="420" y="85193"/>
                  </a:cubicBezTo>
                  <a:lnTo>
                    <a:pt x="16613" y="10898"/>
                  </a:lnTo>
                  <a:cubicBezTo>
                    <a:pt x="18518" y="3278"/>
                    <a:pt x="26138" y="-1485"/>
                    <a:pt x="33758" y="420"/>
                  </a:cubicBezTo>
                  <a:cubicBezTo>
                    <a:pt x="41378" y="2325"/>
                    <a:pt x="46140" y="9945"/>
                    <a:pt x="44235" y="17565"/>
                  </a:cubicBezTo>
                  <a:lnTo>
                    <a:pt x="28043" y="91860"/>
                  </a:lnTo>
                  <a:cubicBezTo>
                    <a:pt x="26138" y="97575"/>
                    <a:pt x="20423" y="102338"/>
                    <a:pt x="13755" y="10233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4;p27">
              <a:extLst>
                <a:ext uri="{FF2B5EF4-FFF2-40B4-BE49-F238E27FC236}">
                  <a16:creationId xmlns:a16="http://schemas.microsoft.com/office/drawing/2014/main" id="{C63BE739-151B-DCC4-A604-4D379807CC58}"/>
                </a:ext>
              </a:extLst>
            </p:cNvPr>
            <p:cNvSpPr/>
            <p:nvPr/>
          </p:nvSpPr>
          <p:spPr>
            <a:xfrm>
              <a:off x="6215592" y="1567916"/>
              <a:ext cx="41498" cy="84893"/>
            </a:xfrm>
            <a:custGeom>
              <a:avLst/>
              <a:gdLst/>
              <a:ahLst/>
              <a:cxnLst/>
              <a:rect l="l" t="t" r="r" b="b"/>
              <a:pathLst>
                <a:path w="41498" h="84893" extrusionOk="0">
                  <a:moveTo>
                    <a:pt x="13755" y="84893"/>
                  </a:moveTo>
                  <a:cubicBezTo>
                    <a:pt x="12803" y="84893"/>
                    <a:pt x="11850" y="84893"/>
                    <a:pt x="10898" y="84893"/>
                  </a:cubicBezTo>
                  <a:cubicBezTo>
                    <a:pt x="3278" y="82988"/>
                    <a:pt x="-1485" y="75368"/>
                    <a:pt x="420" y="67748"/>
                  </a:cubicBezTo>
                  <a:lnTo>
                    <a:pt x="420" y="67748"/>
                  </a:lnTo>
                  <a:lnTo>
                    <a:pt x="12803" y="11551"/>
                  </a:lnTo>
                  <a:cubicBezTo>
                    <a:pt x="14708" y="3931"/>
                    <a:pt x="21375" y="-832"/>
                    <a:pt x="29948" y="121"/>
                  </a:cubicBezTo>
                  <a:cubicBezTo>
                    <a:pt x="37568" y="2026"/>
                    <a:pt x="42330" y="8693"/>
                    <a:pt x="41378" y="17266"/>
                  </a:cubicBezTo>
                  <a:cubicBezTo>
                    <a:pt x="41378" y="17266"/>
                    <a:pt x="41378" y="17266"/>
                    <a:pt x="41378" y="18218"/>
                  </a:cubicBezTo>
                  <a:lnTo>
                    <a:pt x="28995" y="74416"/>
                  </a:lnTo>
                  <a:cubicBezTo>
                    <a:pt x="26138" y="80131"/>
                    <a:pt x="20423" y="84893"/>
                    <a:pt x="13755" y="8489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5;p27">
              <a:extLst>
                <a:ext uri="{FF2B5EF4-FFF2-40B4-BE49-F238E27FC236}">
                  <a16:creationId xmlns:a16="http://schemas.microsoft.com/office/drawing/2014/main" id="{DE4E4D2A-96F3-1B0B-48E1-11210F98F420}"/>
                </a:ext>
              </a:extLst>
            </p:cNvPr>
            <p:cNvSpPr/>
            <p:nvPr/>
          </p:nvSpPr>
          <p:spPr>
            <a:xfrm>
              <a:off x="6281735" y="1641260"/>
              <a:ext cx="93422" cy="122991"/>
            </a:xfrm>
            <a:custGeom>
              <a:avLst/>
              <a:gdLst/>
              <a:ahLst/>
              <a:cxnLst/>
              <a:rect l="l" t="t" r="r" b="b"/>
              <a:pathLst>
                <a:path w="93422" h="122991" extrusionOk="0">
                  <a:moveTo>
                    <a:pt x="14288" y="122992"/>
                  </a:moveTo>
                  <a:cubicBezTo>
                    <a:pt x="6667" y="122992"/>
                    <a:pt x="0" y="116324"/>
                    <a:pt x="0" y="108704"/>
                  </a:cubicBezTo>
                  <a:cubicBezTo>
                    <a:pt x="0" y="105847"/>
                    <a:pt x="952" y="102989"/>
                    <a:pt x="2858" y="100132"/>
                  </a:cubicBezTo>
                  <a:lnTo>
                    <a:pt x="67627" y="5834"/>
                  </a:lnTo>
                  <a:cubicBezTo>
                    <a:pt x="72390" y="-833"/>
                    <a:pt x="80963" y="-1786"/>
                    <a:pt x="87630" y="2977"/>
                  </a:cubicBezTo>
                  <a:cubicBezTo>
                    <a:pt x="93345" y="7739"/>
                    <a:pt x="95250" y="15359"/>
                    <a:pt x="91440" y="22027"/>
                  </a:cubicBezTo>
                  <a:lnTo>
                    <a:pt x="26670" y="116324"/>
                  </a:lnTo>
                  <a:cubicBezTo>
                    <a:pt x="23813" y="121087"/>
                    <a:pt x="19050" y="122992"/>
                    <a:pt x="14288" y="12299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6;p27">
              <a:extLst>
                <a:ext uri="{FF2B5EF4-FFF2-40B4-BE49-F238E27FC236}">
                  <a16:creationId xmlns:a16="http://schemas.microsoft.com/office/drawing/2014/main" id="{2EBD3A79-F1AE-D1C5-8BA6-A5DCDAF4DA88}"/>
                </a:ext>
              </a:extLst>
            </p:cNvPr>
            <p:cNvSpPr/>
            <p:nvPr/>
          </p:nvSpPr>
          <p:spPr>
            <a:xfrm>
              <a:off x="5956563" y="1660962"/>
              <a:ext cx="48414" cy="122340"/>
            </a:xfrm>
            <a:custGeom>
              <a:avLst/>
              <a:gdLst/>
              <a:ahLst/>
              <a:cxnLst/>
              <a:rect l="l" t="t" r="r" b="b"/>
              <a:pathLst>
                <a:path w="48414" h="122340" extrusionOk="0">
                  <a:moveTo>
                    <a:pt x="34659" y="122340"/>
                  </a:moveTo>
                  <a:cubicBezTo>
                    <a:pt x="27992" y="122340"/>
                    <a:pt x="22277" y="117578"/>
                    <a:pt x="20372" y="110910"/>
                  </a:cubicBezTo>
                  <a:lnTo>
                    <a:pt x="369" y="17565"/>
                  </a:lnTo>
                  <a:cubicBezTo>
                    <a:pt x="-1536" y="9945"/>
                    <a:pt x="4179" y="2325"/>
                    <a:pt x="11799" y="420"/>
                  </a:cubicBezTo>
                  <a:cubicBezTo>
                    <a:pt x="19419" y="-1485"/>
                    <a:pt x="27039" y="3278"/>
                    <a:pt x="27992" y="10898"/>
                  </a:cubicBezTo>
                  <a:lnTo>
                    <a:pt x="47994" y="104243"/>
                  </a:lnTo>
                  <a:cubicBezTo>
                    <a:pt x="49899" y="111863"/>
                    <a:pt x="45137" y="119483"/>
                    <a:pt x="37517" y="121388"/>
                  </a:cubicBezTo>
                  <a:cubicBezTo>
                    <a:pt x="36564" y="122340"/>
                    <a:pt x="35612" y="122340"/>
                    <a:pt x="34659" y="12234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7;p27">
              <a:extLst>
                <a:ext uri="{FF2B5EF4-FFF2-40B4-BE49-F238E27FC236}">
                  <a16:creationId xmlns:a16="http://schemas.microsoft.com/office/drawing/2014/main" id="{09D567A9-5F22-E367-11AA-1E476539602C}"/>
                </a:ext>
              </a:extLst>
            </p:cNvPr>
            <p:cNvSpPr/>
            <p:nvPr/>
          </p:nvSpPr>
          <p:spPr>
            <a:xfrm>
              <a:off x="5936510" y="1568569"/>
              <a:ext cx="36082" cy="66142"/>
            </a:xfrm>
            <a:custGeom>
              <a:avLst/>
              <a:gdLst/>
              <a:ahLst/>
              <a:cxnLst/>
              <a:rect l="l" t="t" r="r" b="b"/>
              <a:pathLst>
                <a:path w="36082" h="66142" extrusionOk="0">
                  <a:moveTo>
                    <a:pt x="22328" y="66143"/>
                  </a:moveTo>
                  <a:cubicBezTo>
                    <a:pt x="15660" y="66143"/>
                    <a:pt x="9945" y="61380"/>
                    <a:pt x="8040" y="54713"/>
                  </a:cubicBezTo>
                  <a:lnTo>
                    <a:pt x="420" y="17565"/>
                  </a:lnTo>
                  <a:cubicBezTo>
                    <a:pt x="-1485" y="9945"/>
                    <a:pt x="3278" y="2325"/>
                    <a:pt x="10898" y="420"/>
                  </a:cubicBezTo>
                  <a:cubicBezTo>
                    <a:pt x="18518" y="-1485"/>
                    <a:pt x="26138" y="3278"/>
                    <a:pt x="28043" y="10898"/>
                  </a:cubicBezTo>
                  <a:cubicBezTo>
                    <a:pt x="28043" y="10898"/>
                    <a:pt x="28043" y="10898"/>
                    <a:pt x="28043" y="11850"/>
                  </a:cubicBezTo>
                  <a:lnTo>
                    <a:pt x="35663" y="48998"/>
                  </a:lnTo>
                  <a:cubicBezTo>
                    <a:pt x="37568" y="56618"/>
                    <a:pt x="32805" y="64238"/>
                    <a:pt x="25185" y="66143"/>
                  </a:cubicBezTo>
                  <a:lnTo>
                    <a:pt x="25185" y="66143"/>
                  </a:lnTo>
                  <a:cubicBezTo>
                    <a:pt x="24233" y="66143"/>
                    <a:pt x="23280" y="66143"/>
                    <a:pt x="22328" y="66143"/>
                  </a:cubicBezTo>
                  <a:lnTo>
                    <a:pt x="22328" y="6614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18;p27">
              <a:extLst>
                <a:ext uri="{FF2B5EF4-FFF2-40B4-BE49-F238E27FC236}">
                  <a16:creationId xmlns:a16="http://schemas.microsoft.com/office/drawing/2014/main" id="{21F6D231-4BCB-CA8C-3812-B7EC65AA0875}"/>
                </a:ext>
              </a:extLst>
            </p:cNvPr>
            <p:cNvSpPr/>
            <p:nvPr/>
          </p:nvSpPr>
          <p:spPr>
            <a:xfrm>
              <a:off x="5817831" y="1642009"/>
              <a:ext cx="93169" cy="122243"/>
            </a:xfrm>
            <a:custGeom>
              <a:avLst/>
              <a:gdLst/>
              <a:ahLst/>
              <a:cxnLst/>
              <a:rect l="l" t="t" r="r" b="b"/>
              <a:pathLst>
                <a:path w="93169" h="122243" extrusionOk="0">
                  <a:moveTo>
                    <a:pt x="78142" y="122243"/>
                  </a:moveTo>
                  <a:cubicBezTo>
                    <a:pt x="73379" y="122243"/>
                    <a:pt x="68617" y="120338"/>
                    <a:pt x="66712" y="116528"/>
                  </a:cubicBezTo>
                  <a:lnTo>
                    <a:pt x="1942" y="22231"/>
                  </a:lnTo>
                  <a:cubicBezTo>
                    <a:pt x="-1868" y="15563"/>
                    <a:pt x="37" y="6991"/>
                    <a:pt x="6704" y="2228"/>
                  </a:cubicBezTo>
                  <a:cubicBezTo>
                    <a:pt x="13372" y="-1582"/>
                    <a:pt x="20992" y="-629"/>
                    <a:pt x="25754" y="6038"/>
                  </a:cubicBezTo>
                  <a:lnTo>
                    <a:pt x="90524" y="100336"/>
                  </a:lnTo>
                  <a:cubicBezTo>
                    <a:pt x="95287" y="107003"/>
                    <a:pt x="93382" y="115576"/>
                    <a:pt x="86714" y="120338"/>
                  </a:cubicBezTo>
                  <a:cubicBezTo>
                    <a:pt x="83857" y="121291"/>
                    <a:pt x="80999" y="122243"/>
                    <a:pt x="78142" y="12224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19;p27">
              <a:extLst>
                <a:ext uri="{FF2B5EF4-FFF2-40B4-BE49-F238E27FC236}">
                  <a16:creationId xmlns:a16="http://schemas.microsoft.com/office/drawing/2014/main" id="{356E5D1D-6A68-4232-684A-F3F144BBAF14}"/>
                </a:ext>
              </a:extLst>
            </p:cNvPr>
            <p:cNvSpPr/>
            <p:nvPr/>
          </p:nvSpPr>
          <p:spPr>
            <a:xfrm>
              <a:off x="5679462" y="1816008"/>
              <a:ext cx="834682" cy="554034"/>
            </a:xfrm>
            <a:custGeom>
              <a:avLst/>
              <a:gdLst/>
              <a:ahLst/>
              <a:cxnLst/>
              <a:rect l="l" t="t" r="r" b="b"/>
              <a:pathLst>
                <a:path w="834682" h="554034" extrusionOk="0">
                  <a:moveTo>
                    <a:pt x="833730" y="437829"/>
                  </a:moveTo>
                  <a:lnTo>
                    <a:pt x="805155" y="129219"/>
                  </a:lnTo>
                  <a:cubicBezTo>
                    <a:pt x="804203" y="119694"/>
                    <a:pt x="795630" y="112074"/>
                    <a:pt x="786105" y="112074"/>
                  </a:cubicBezTo>
                  <a:cubicBezTo>
                    <a:pt x="782295" y="112074"/>
                    <a:pt x="776580" y="112074"/>
                    <a:pt x="771818" y="112074"/>
                  </a:cubicBezTo>
                  <a:lnTo>
                    <a:pt x="767055" y="56829"/>
                  </a:lnTo>
                  <a:lnTo>
                    <a:pt x="749910" y="55877"/>
                  </a:lnTo>
                  <a:cubicBezTo>
                    <a:pt x="735623" y="54924"/>
                    <a:pt x="721335" y="55877"/>
                    <a:pt x="708000" y="56829"/>
                  </a:cubicBezTo>
                  <a:lnTo>
                    <a:pt x="703238" y="5394"/>
                  </a:lnTo>
                  <a:lnTo>
                    <a:pt x="688950" y="2537"/>
                  </a:lnTo>
                  <a:cubicBezTo>
                    <a:pt x="588938" y="-9846"/>
                    <a:pt x="488925" y="23492"/>
                    <a:pt x="416535" y="93977"/>
                  </a:cubicBezTo>
                  <a:cubicBezTo>
                    <a:pt x="344145" y="23492"/>
                    <a:pt x="244133" y="-9846"/>
                    <a:pt x="144120" y="2537"/>
                  </a:cubicBezTo>
                  <a:lnTo>
                    <a:pt x="129833" y="5394"/>
                  </a:lnTo>
                  <a:lnTo>
                    <a:pt x="125070" y="56829"/>
                  </a:lnTo>
                  <a:cubicBezTo>
                    <a:pt x="110783" y="55877"/>
                    <a:pt x="97448" y="54924"/>
                    <a:pt x="83160" y="55877"/>
                  </a:cubicBezTo>
                  <a:lnTo>
                    <a:pt x="66968" y="56829"/>
                  </a:lnTo>
                  <a:lnTo>
                    <a:pt x="62205" y="112074"/>
                  </a:lnTo>
                  <a:cubicBezTo>
                    <a:pt x="56490" y="112074"/>
                    <a:pt x="51728" y="112074"/>
                    <a:pt x="47918" y="112074"/>
                  </a:cubicBezTo>
                  <a:cubicBezTo>
                    <a:pt x="38393" y="112074"/>
                    <a:pt x="29820" y="119694"/>
                    <a:pt x="28868" y="129219"/>
                  </a:cubicBezTo>
                  <a:lnTo>
                    <a:pt x="293" y="437829"/>
                  </a:lnTo>
                  <a:cubicBezTo>
                    <a:pt x="-1612" y="448307"/>
                    <a:pt x="6008" y="457832"/>
                    <a:pt x="16485" y="458784"/>
                  </a:cubicBezTo>
                  <a:cubicBezTo>
                    <a:pt x="17438" y="458784"/>
                    <a:pt x="18390" y="458784"/>
                    <a:pt x="19343" y="458784"/>
                  </a:cubicBezTo>
                  <a:cubicBezTo>
                    <a:pt x="77445" y="456879"/>
                    <a:pt x="240323" y="460689"/>
                    <a:pt x="372720" y="547367"/>
                  </a:cubicBezTo>
                  <a:cubicBezTo>
                    <a:pt x="379388" y="551177"/>
                    <a:pt x="386055" y="554034"/>
                    <a:pt x="393675" y="554034"/>
                  </a:cubicBezTo>
                  <a:lnTo>
                    <a:pt x="441300" y="554034"/>
                  </a:lnTo>
                  <a:cubicBezTo>
                    <a:pt x="448920" y="554034"/>
                    <a:pt x="455588" y="552129"/>
                    <a:pt x="461303" y="548319"/>
                  </a:cubicBezTo>
                  <a:cubicBezTo>
                    <a:pt x="600368" y="461642"/>
                    <a:pt x="758483" y="457832"/>
                    <a:pt x="814680" y="459737"/>
                  </a:cubicBezTo>
                  <a:cubicBezTo>
                    <a:pt x="825158" y="459737"/>
                    <a:pt x="833730" y="452117"/>
                    <a:pt x="834683" y="441639"/>
                  </a:cubicBezTo>
                  <a:cubicBezTo>
                    <a:pt x="833730" y="438782"/>
                    <a:pt x="833730" y="438782"/>
                    <a:pt x="833730" y="437829"/>
                  </a:cubicBezTo>
                  <a:close/>
                  <a:moveTo>
                    <a:pt x="435585" y="128267"/>
                  </a:moveTo>
                  <a:cubicBezTo>
                    <a:pt x="496545" y="65402"/>
                    <a:pt x="581318" y="33017"/>
                    <a:pt x="667995" y="37779"/>
                  </a:cubicBezTo>
                  <a:lnTo>
                    <a:pt x="693713" y="333054"/>
                  </a:lnTo>
                  <a:cubicBezTo>
                    <a:pt x="648945" y="341627"/>
                    <a:pt x="532740" y="370202"/>
                    <a:pt x="435585" y="454022"/>
                  </a:cubicBezTo>
                  <a:lnTo>
                    <a:pt x="435585" y="128267"/>
                  </a:lnTo>
                  <a:close/>
                  <a:moveTo>
                    <a:pt x="165075" y="38732"/>
                  </a:moveTo>
                  <a:cubicBezTo>
                    <a:pt x="251753" y="33969"/>
                    <a:pt x="336525" y="66354"/>
                    <a:pt x="397485" y="129219"/>
                  </a:cubicBezTo>
                  <a:lnTo>
                    <a:pt x="397485" y="454974"/>
                  </a:lnTo>
                  <a:cubicBezTo>
                    <a:pt x="300330" y="371154"/>
                    <a:pt x="184125" y="342579"/>
                    <a:pt x="139358" y="334007"/>
                  </a:cubicBezTo>
                  <a:lnTo>
                    <a:pt x="165075" y="38732"/>
                  </a:lnTo>
                  <a:close/>
                  <a:moveTo>
                    <a:pt x="73635" y="391157"/>
                  </a:moveTo>
                  <a:lnTo>
                    <a:pt x="102210" y="93024"/>
                  </a:lnTo>
                  <a:cubicBezTo>
                    <a:pt x="107925" y="93024"/>
                    <a:pt x="114593" y="93977"/>
                    <a:pt x="122213" y="93977"/>
                  </a:cubicBezTo>
                  <a:lnTo>
                    <a:pt x="98400" y="366392"/>
                  </a:lnTo>
                  <a:lnTo>
                    <a:pt x="116498" y="368297"/>
                  </a:lnTo>
                  <a:cubicBezTo>
                    <a:pt x="118403" y="368297"/>
                    <a:pt x="279375" y="389252"/>
                    <a:pt x="391770" y="500694"/>
                  </a:cubicBezTo>
                  <a:lnTo>
                    <a:pt x="391770" y="500694"/>
                  </a:lnTo>
                  <a:cubicBezTo>
                    <a:pt x="266993" y="405444"/>
                    <a:pt x="127928" y="393062"/>
                    <a:pt x="73635" y="391157"/>
                  </a:cubicBezTo>
                  <a:close/>
                  <a:moveTo>
                    <a:pt x="441300" y="502599"/>
                  </a:moveTo>
                  <a:lnTo>
                    <a:pt x="441300" y="502599"/>
                  </a:lnTo>
                  <a:cubicBezTo>
                    <a:pt x="555600" y="390204"/>
                    <a:pt x="715620" y="368297"/>
                    <a:pt x="716573" y="368297"/>
                  </a:cubicBezTo>
                  <a:lnTo>
                    <a:pt x="734670" y="366392"/>
                  </a:lnTo>
                  <a:lnTo>
                    <a:pt x="710858" y="93977"/>
                  </a:lnTo>
                  <a:cubicBezTo>
                    <a:pt x="718478" y="93024"/>
                    <a:pt x="725145" y="93024"/>
                    <a:pt x="730860" y="93024"/>
                  </a:cubicBezTo>
                  <a:lnTo>
                    <a:pt x="759435" y="391157"/>
                  </a:lnTo>
                  <a:cubicBezTo>
                    <a:pt x="705143" y="393062"/>
                    <a:pt x="566078" y="406397"/>
                    <a:pt x="441300" y="50259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105;p27">
            <a:extLst>
              <a:ext uri="{FF2B5EF4-FFF2-40B4-BE49-F238E27FC236}">
                <a16:creationId xmlns:a16="http://schemas.microsoft.com/office/drawing/2014/main" id="{4D780D38-9F86-AF25-AD82-818F8A9D9957}"/>
              </a:ext>
            </a:extLst>
          </p:cNvPr>
          <p:cNvGrpSpPr/>
          <p:nvPr/>
        </p:nvGrpSpPr>
        <p:grpSpPr>
          <a:xfrm>
            <a:off x="7058728" y="123971"/>
            <a:ext cx="407149" cy="427035"/>
            <a:chOff x="5679462" y="1492790"/>
            <a:chExt cx="834682" cy="877252"/>
          </a:xfrm>
          <a:solidFill>
            <a:srgbClr val="000000"/>
          </a:solidFill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38" name="Google Shape;106;p27">
              <a:extLst>
                <a:ext uri="{FF2B5EF4-FFF2-40B4-BE49-F238E27FC236}">
                  <a16:creationId xmlns:a16="http://schemas.microsoft.com/office/drawing/2014/main" id="{A14010C6-A0BA-D163-4FE3-22B3085B7FF0}"/>
                </a:ext>
              </a:extLst>
            </p:cNvPr>
            <p:cNvSpPr/>
            <p:nvPr/>
          </p:nvSpPr>
          <p:spPr>
            <a:xfrm>
              <a:off x="6294118" y="149279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2" y="45720"/>
                    <a:pt x="97155" y="57150"/>
                  </a:cubicBezTo>
                  <a:lnTo>
                    <a:pt x="97155" y="57150"/>
                  </a:lnTo>
                  <a:cubicBezTo>
                    <a:pt x="73342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;p27">
              <a:extLst>
                <a:ext uri="{FF2B5EF4-FFF2-40B4-BE49-F238E27FC236}">
                  <a16:creationId xmlns:a16="http://schemas.microsoft.com/office/drawing/2014/main" id="{6D9A51CE-8A16-CCAD-BB0A-71E67F858BB8}"/>
                </a:ext>
              </a:extLst>
            </p:cNvPr>
            <p:cNvSpPr/>
            <p:nvPr/>
          </p:nvSpPr>
          <p:spPr>
            <a:xfrm>
              <a:off x="5684518" y="170234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3" y="45720"/>
                    <a:pt x="97155" y="57150"/>
                  </a:cubicBezTo>
                  <a:lnTo>
                    <a:pt x="97155" y="57150"/>
                  </a:lnTo>
                  <a:cubicBezTo>
                    <a:pt x="73343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;p27">
              <a:extLst>
                <a:ext uri="{FF2B5EF4-FFF2-40B4-BE49-F238E27FC236}">
                  <a16:creationId xmlns:a16="http://schemas.microsoft.com/office/drawing/2014/main" id="{76B40217-BF33-56F9-962F-1E31D8DCCB71}"/>
                </a:ext>
              </a:extLst>
            </p:cNvPr>
            <p:cNvSpPr/>
            <p:nvPr/>
          </p:nvSpPr>
          <p:spPr>
            <a:xfrm>
              <a:off x="5787388" y="1511840"/>
              <a:ext cx="80009" cy="95250"/>
            </a:xfrm>
            <a:custGeom>
              <a:avLst/>
              <a:gdLst/>
              <a:ahLst/>
              <a:cxnLst/>
              <a:rect l="l" t="t" r="r" b="b"/>
              <a:pathLst>
                <a:path w="80009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7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9;p27">
              <a:extLst>
                <a:ext uri="{FF2B5EF4-FFF2-40B4-BE49-F238E27FC236}">
                  <a16:creationId xmlns:a16="http://schemas.microsoft.com/office/drawing/2014/main" id="{1137E6A6-D332-EA5D-F76A-F107A85875B2}"/>
                </a:ext>
              </a:extLst>
            </p:cNvPr>
            <p:cNvSpPr/>
            <p:nvPr/>
          </p:nvSpPr>
          <p:spPr>
            <a:xfrm>
              <a:off x="6416037" y="1664240"/>
              <a:ext cx="80010" cy="95250"/>
            </a:xfrm>
            <a:custGeom>
              <a:avLst/>
              <a:gdLst/>
              <a:ahLst/>
              <a:cxnLst/>
              <a:rect l="l" t="t" r="r" b="b"/>
              <a:pathLst>
                <a:path w="80010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8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10;p27">
              <a:extLst>
                <a:ext uri="{FF2B5EF4-FFF2-40B4-BE49-F238E27FC236}">
                  <a16:creationId xmlns:a16="http://schemas.microsoft.com/office/drawing/2014/main" id="{AE5AA85E-6CDD-46ED-F352-B48640942FBB}"/>
                </a:ext>
              </a:extLst>
            </p:cNvPr>
            <p:cNvSpPr/>
            <p:nvPr/>
          </p:nvSpPr>
          <p:spPr>
            <a:xfrm>
              <a:off x="6081710" y="1726152"/>
              <a:ext cx="28575" cy="123825"/>
            </a:xfrm>
            <a:custGeom>
              <a:avLst/>
              <a:gdLst/>
              <a:ahLst/>
              <a:cxnLst/>
              <a:rect l="l" t="t" r="r" b="b"/>
              <a:pathLst>
                <a:path w="28575" h="123825" extrusionOk="0">
                  <a:moveTo>
                    <a:pt x="14288" y="123825"/>
                  </a:moveTo>
                  <a:cubicBezTo>
                    <a:pt x="6668" y="123825"/>
                    <a:pt x="0" y="117157"/>
                    <a:pt x="0" y="10953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109538"/>
                  </a:lnTo>
                  <a:cubicBezTo>
                    <a:pt x="28575" y="117157"/>
                    <a:pt x="21907" y="123825"/>
                    <a:pt x="14288" y="12382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11;p27">
              <a:extLst>
                <a:ext uri="{FF2B5EF4-FFF2-40B4-BE49-F238E27FC236}">
                  <a16:creationId xmlns:a16="http://schemas.microsoft.com/office/drawing/2014/main" id="{CE68F683-B0D2-B6D6-6CFA-F5AFADBF9F2F}"/>
                </a:ext>
              </a:extLst>
            </p:cNvPr>
            <p:cNvSpPr/>
            <p:nvPr/>
          </p:nvSpPr>
          <p:spPr>
            <a:xfrm>
              <a:off x="6081710" y="1592802"/>
              <a:ext cx="28575" cy="104775"/>
            </a:xfrm>
            <a:custGeom>
              <a:avLst/>
              <a:gdLst/>
              <a:ahLst/>
              <a:cxnLst/>
              <a:rect l="l" t="t" r="r" b="b"/>
              <a:pathLst>
                <a:path w="28575" h="104775" extrusionOk="0">
                  <a:moveTo>
                    <a:pt x="14288" y="104775"/>
                  </a:moveTo>
                  <a:cubicBezTo>
                    <a:pt x="6668" y="104775"/>
                    <a:pt x="0" y="98107"/>
                    <a:pt x="0" y="90488"/>
                  </a:cubicBezTo>
                  <a:lnTo>
                    <a:pt x="0" y="14288"/>
                  </a:lnTo>
                  <a:cubicBezTo>
                    <a:pt x="0" y="6667"/>
                    <a:pt x="6668" y="0"/>
                    <a:pt x="14288" y="0"/>
                  </a:cubicBezTo>
                  <a:cubicBezTo>
                    <a:pt x="21907" y="0"/>
                    <a:pt x="28575" y="6667"/>
                    <a:pt x="28575" y="14288"/>
                  </a:cubicBezTo>
                  <a:lnTo>
                    <a:pt x="28575" y="90488"/>
                  </a:lnTo>
                  <a:cubicBezTo>
                    <a:pt x="28575" y="98107"/>
                    <a:pt x="21907" y="104775"/>
                    <a:pt x="14288" y="1047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12;p27">
              <a:extLst>
                <a:ext uri="{FF2B5EF4-FFF2-40B4-BE49-F238E27FC236}">
                  <a16:creationId xmlns:a16="http://schemas.microsoft.com/office/drawing/2014/main" id="{C43590C6-03AD-35FD-DCDA-661EF7A0EECE}"/>
                </a:ext>
              </a:extLst>
            </p:cNvPr>
            <p:cNvSpPr/>
            <p:nvPr/>
          </p:nvSpPr>
          <p:spPr>
            <a:xfrm>
              <a:off x="6081710" y="1497552"/>
              <a:ext cx="28575" cy="66675"/>
            </a:xfrm>
            <a:custGeom>
              <a:avLst/>
              <a:gdLst/>
              <a:ahLst/>
              <a:cxnLst/>
              <a:rect l="l" t="t" r="r" b="b"/>
              <a:pathLst>
                <a:path w="28575" h="66675" extrusionOk="0">
                  <a:moveTo>
                    <a:pt x="14288" y="66675"/>
                  </a:moveTo>
                  <a:cubicBezTo>
                    <a:pt x="6668" y="66675"/>
                    <a:pt x="0" y="60008"/>
                    <a:pt x="0" y="5238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52388"/>
                  </a:lnTo>
                  <a:cubicBezTo>
                    <a:pt x="28575" y="60008"/>
                    <a:pt x="21907" y="66675"/>
                    <a:pt x="14288" y="666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13;p27">
              <a:extLst>
                <a:ext uri="{FF2B5EF4-FFF2-40B4-BE49-F238E27FC236}">
                  <a16:creationId xmlns:a16="http://schemas.microsoft.com/office/drawing/2014/main" id="{AB984CFB-BF25-6BBE-D04A-89C3B28B73A4}"/>
                </a:ext>
              </a:extLst>
            </p:cNvPr>
            <p:cNvSpPr/>
            <p:nvPr/>
          </p:nvSpPr>
          <p:spPr>
            <a:xfrm>
              <a:off x="6187017" y="1680964"/>
              <a:ext cx="44655" cy="102337"/>
            </a:xfrm>
            <a:custGeom>
              <a:avLst/>
              <a:gdLst/>
              <a:ahLst/>
              <a:cxnLst/>
              <a:rect l="l" t="t" r="r" b="b"/>
              <a:pathLst>
                <a:path w="44655" h="102337" extrusionOk="0">
                  <a:moveTo>
                    <a:pt x="13755" y="102338"/>
                  </a:moveTo>
                  <a:cubicBezTo>
                    <a:pt x="12803" y="102338"/>
                    <a:pt x="11850" y="102338"/>
                    <a:pt x="10898" y="102338"/>
                  </a:cubicBezTo>
                  <a:cubicBezTo>
                    <a:pt x="3278" y="100433"/>
                    <a:pt x="-1485" y="92813"/>
                    <a:pt x="420" y="85193"/>
                  </a:cubicBezTo>
                  <a:lnTo>
                    <a:pt x="16613" y="10898"/>
                  </a:lnTo>
                  <a:cubicBezTo>
                    <a:pt x="18518" y="3278"/>
                    <a:pt x="26138" y="-1485"/>
                    <a:pt x="33758" y="420"/>
                  </a:cubicBezTo>
                  <a:cubicBezTo>
                    <a:pt x="41378" y="2325"/>
                    <a:pt x="46140" y="9945"/>
                    <a:pt x="44235" y="17565"/>
                  </a:cubicBezTo>
                  <a:lnTo>
                    <a:pt x="28043" y="91860"/>
                  </a:lnTo>
                  <a:cubicBezTo>
                    <a:pt x="26138" y="97575"/>
                    <a:pt x="20423" y="102338"/>
                    <a:pt x="13755" y="10233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14;p27">
              <a:extLst>
                <a:ext uri="{FF2B5EF4-FFF2-40B4-BE49-F238E27FC236}">
                  <a16:creationId xmlns:a16="http://schemas.microsoft.com/office/drawing/2014/main" id="{B88C0E87-F15A-FBE0-EC71-57F869A15CD3}"/>
                </a:ext>
              </a:extLst>
            </p:cNvPr>
            <p:cNvSpPr/>
            <p:nvPr/>
          </p:nvSpPr>
          <p:spPr>
            <a:xfrm>
              <a:off x="6215592" y="1567916"/>
              <a:ext cx="41498" cy="84893"/>
            </a:xfrm>
            <a:custGeom>
              <a:avLst/>
              <a:gdLst/>
              <a:ahLst/>
              <a:cxnLst/>
              <a:rect l="l" t="t" r="r" b="b"/>
              <a:pathLst>
                <a:path w="41498" h="84893" extrusionOk="0">
                  <a:moveTo>
                    <a:pt x="13755" y="84893"/>
                  </a:moveTo>
                  <a:cubicBezTo>
                    <a:pt x="12803" y="84893"/>
                    <a:pt x="11850" y="84893"/>
                    <a:pt x="10898" y="84893"/>
                  </a:cubicBezTo>
                  <a:cubicBezTo>
                    <a:pt x="3278" y="82988"/>
                    <a:pt x="-1485" y="75368"/>
                    <a:pt x="420" y="67748"/>
                  </a:cubicBezTo>
                  <a:lnTo>
                    <a:pt x="420" y="67748"/>
                  </a:lnTo>
                  <a:lnTo>
                    <a:pt x="12803" y="11551"/>
                  </a:lnTo>
                  <a:cubicBezTo>
                    <a:pt x="14708" y="3931"/>
                    <a:pt x="21375" y="-832"/>
                    <a:pt x="29948" y="121"/>
                  </a:cubicBezTo>
                  <a:cubicBezTo>
                    <a:pt x="37568" y="2026"/>
                    <a:pt x="42330" y="8693"/>
                    <a:pt x="41378" y="17266"/>
                  </a:cubicBezTo>
                  <a:cubicBezTo>
                    <a:pt x="41378" y="17266"/>
                    <a:pt x="41378" y="17266"/>
                    <a:pt x="41378" y="18218"/>
                  </a:cubicBezTo>
                  <a:lnTo>
                    <a:pt x="28995" y="74416"/>
                  </a:lnTo>
                  <a:cubicBezTo>
                    <a:pt x="26138" y="80131"/>
                    <a:pt x="20423" y="84893"/>
                    <a:pt x="13755" y="8489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15;p27">
              <a:extLst>
                <a:ext uri="{FF2B5EF4-FFF2-40B4-BE49-F238E27FC236}">
                  <a16:creationId xmlns:a16="http://schemas.microsoft.com/office/drawing/2014/main" id="{8767B8E2-AF39-5EB1-E946-BDF538FD0E92}"/>
                </a:ext>
              </a:extLst>
            </p:cNvPr>
            <p:cNvSpPr/>
            <p:nvPr/>
          </p:nvSpPr>
          <p:spPr>
            <a:xfrm>
              <a:off x="6281735" y="1641260"/>
              <a:ext cx="93422" cy="122991"/>
            </a:xfrm>
            <a:custGeom>
              <a:avLst/>
              <a:gdLst/>
              <a:ahLst/>
              <a:cxnLst/>
              <a:rect l="l" t="t" r="r" b="b"/>
              <a:pathLst>
                <a:path w="93422" h="122991" extrusionOk="0">
                  <a:moveTo>
                    <a:pt x="14288" y="122992"/>
                  </a:moveTo>
                  <a:cubicBezTo>
                    <a:pt x="6667" y="122992"/>
                    <a:pt x="0" y="116324"/>
                    <a:pt x="0" y="108704"/>
                  </a:cubicBezTo>
                  <a:cubicBezTo>
                    <a:pt x="0" y="105847"/>
                    <a:pt x="952" y="102989"/>
                    <a:pt x="2858" y="100132"/>
                  </a:cubicBezTo>
                  <a:lnTo>
                    <a:pt x="67627" y="5834"/>
                  </a:lnTo>
                  <a:cubicBezTo>
                    <a:pt x="72390" y="-833"/>
                    <a:pt x="80963" y="-1786"/>
                    <a:pt x="87630" y="2977"/>
                  </a:cubicBezTo>
                  <a:cubicBezTo>
                    <a:pt x="93345" y="7739"/>
                    <a:pt x="95250" y="15359"/>
                    <a:pt x="91440" y="22027"/>
                  </a:cubicBezTo>
                  <a:lnTo>
                    <a:pt x="26670" y="116324"/>
                  </a:lnTo>
                  <a:cubicBezTo>
                    <a:pt x="23813" y="121087"/>
                    <a:pt x="19050" y="122992"/>
                    <a:pt x="14288" y="12299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16;p27">
              <a:extLst>
                <a:ext uri="{FF2B5EF4-FFF2-40B4-BE49-F238E27FC236}">
                  <a16:creationId xmlns:a16="http://schemas.microsoft.com/office/drawing/2014/main" id="{4DF46C7B-3D7B-F12D-2CF0-92DB0F1F5A36}"/>
                </a:ext>
              </a:extLst>
            </p:cNvPr>
            <p:cNvSpPr/>
            <p:nvPr/>
          </p:nvSpPr>
          <p:spPr>
            <a:xfrm>
              <a:off x="5956563" y="1660962"/>
              <a:ext cx="48414" cy="122340"/>
            </a:xfrm>
            <a:custGeom>
              <a:avLst/>
              <a:gdLst/>
              <a:ahLst/>
              <a:cxnLst/>
              <a:rect l="l" t="t" r="r" b="b"/>
              <a:pathLst>
                <a:path w="48414" h="122340" extrusionOk="0">
                  <a:moveTo>
                    <a:pt x="34659" y="122340"/>
                  </a:moveTo>
                  <a:cubicBezTo>
                    <a:pt x="27992" y="122340"/>
                    <a:pt x="22277" y="117578"/>
                    <a:pt x="20372" y="110910"/>
                  </a:cubicBezTo>
                  <a:lnTo>
                    <a:pt x="369" y="17565"/>
                  </a:lnTo>
                  <a:cubicBezTo>
                    <a:pt x="-1536" y="9945"/>
                    <a:pt x="4179" y="2325"/>
                    <a:pt x="11799" y="420"/>
                  </a:cubicBezTo>
                  <a:cubicBezTo>
                    <a:pt x="19419" y="-1485"/>
                    <a:pt x="27039" y="3278"/>
                    <a:pt x="27992" y="10898"/>
                  </a:cubicBezTo>
                  <a:lnTo>
                    <a:pt x="47994" y="104243"/>
                  </a:lnTo>
                  <a:cubicBezTo>
                    <a:pt x="49899" y="111863"/>
                    <a:pt x="45137" y="119483"/>
                    <a:pt x="37517" y="121388"/>
                  </a:cubicBezTo>
                  <a:cubicBezTo>
                    <a:pt x="36564" y="122340"/>
                    <a:pt x="35612" y="122340"/>
                    <a:pt x="34659" y="12234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17;p27">
              <a:extLst>
                <a:ext uri="{FF2B5EF4-FFF2-40B4-BE49-F238E27FC236}">
                  <a16:creationId xmlns:a16="http://schemas.microsoft.com/office/drawing/2014/main" id="{462A1DC6-AB4F-956F-35FF-24A3CD9CD4C4}"/>
                </a:ext>
              </a:extLst>
            </p:cNvPr>
            <p:cNvSpPr/>
            <p:nvPr/>
          </p:nvSpPr>
          <p:spPr>
            <a:xfrm>
              <a:off x="5936510" y="1568569"/>
              <a:ext cx="36082" cy="66142"/>
            </a:xfrm>
            <a:custGeom>
              <a:avLst/>
              <a:gdLst/>
              <a:ahLst/>
              <a:cxnLst/>
              <a:rect l="l" t="t" r="r" b="b"/>
              <a:pathLst>
                <a:path w="36082" h="66142" extrusionOk="0">
                  <a:moveTo>
                    <a:pt x="22328" y="66143"/>
                  </a:moveTo>
                  <a:cubicBezTo>
                    <a:pt x="15660" y="66143"/>
                    <a:pt x="9945" y="61380"/>
                    <a:pt x="8040" y="54713"/>
                  </a:cubicBezTo>
                  <a:lnTo>
                    <a:pt x="420" y="17565"/>
                  </a:lnTo>
                  <a:cubicBezTo>
                    <a:pt x="-1485" y="9945"/>
                    <a:pt x="3278" y="2325"/>
                    <a:pt x="10898" y="420"/>
                  </a:cubicBezTo>
                  <a:cubicBezTo>
                    <a:pt x="18518" y="-1485"/>
                    <a:pt x="26138" y="3278"/>
                    <a:pt x="28043" y="10898"/>
                  </a:cubicBezTo>
                  <a:cubicBezTo>
                    <a:pt x="28043" y="10898"/>
                    <a:pt x="28043" y="10898"/>
                    <a:pt x="28043" y="11850"/>
                  </a:cubicBezTo>
                  <a:lnTo>
                    <a:pt x="35663" y="48998"/>
                  </a:lnTo>
                  <a:cubicBezTo>
                    <a:pt x="37568" y="56618"/>
                    <a:pt x="32805" y="64238"/>
                    <a:pt x="25185" y="66143"/>
                  </a:cubicBezTo>
                  <a:lnTo>
                    <a:pt x="25185" y="66143"/>
                  </a:lnTo>
                  <a:cubicBezTo>
                    <a:pt x="24233" y="66143"/>
                    <a:pt x="23280" y="66143"/>
                    <a:pt x="22328" y="66143"/>
                  </a:cubicBezTo>
                  <a:lnTo>
                    <a:pt x="22328" y="6614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18;p27">
              <a:extLst>
                <a:ext uri="{FF2B5EF4-FFF2-40B4-BE49-F238E27FC236}">
                  <a16:creationId xmlns:a16="http://schemas.microsoft.com/office/drawing/2014/main" id="{F4DAE3E5-126E-4C5E-C21E-951BE2914BB0}"/>
                </a:ext>
              </a:extLst>
            </p:cNvPr>
            <p:cNvSpPr/>
            <p:nvPr/>
          </p:nvSpPr>
          <p:spPr>
            <a:xfrm>
              <a:off x="5817831" y="1642009"/>
              <a:ext cx="93169" cy="122243"/>
            </a:xfrm>
            <a:custGeom>
              <a:avLst/>
              <a:gdLst/>
              <a:ahLst/>
              <a:cxnLst/>
              <a:rect l="l" t="t" r="r" b="b"/>
              <a:pathLst>
                <a:path w="93169" h="122243" extrusionOk="0">
                  <a:moveTo>
                    <a:pt x="78142" y="122243"/>
                  </a:moveTo>
                  <a:cubicBezTo>
                    <a:pt x="73379" y="122243"/>
                    <a:pt x="68617" y="120338"/>
                    <a:pt x="66712" y="116528"/>
                  </a:cubicBezTo>
                  <a:lnTo>
                    <a:pt x="1942" y="22231"/>
                  </a:lnTo>
                  <a:cubicBezTo>
                    <a:pt x="-1868" y="15563"/>
                    <a:pt x="37" y="6991"/>
                    <a:pt x="6704" y="2228"/>
                  </a:cubicBezTo>
                  <a:cubicBezTo>
                    <a:pt x="13372" y="-1582"/>
                    <a:pt x="20992" y="-629"/>
                    <a:pt x="25754" y="6038"/>
                  </a:cubicBezTo>
                  <a:lnTo>
                    <a:pt x="90524" y="100336"/>
                  </a:lnTo>
                  <a:cubicBezTo>
                    <a:pt x="95287" y="107003"/>
                    <a:pt x="93382" y="115576"/>
                    <a:pt x="86714" y="120338"/>
                  </a:cubicBezTo>
                  <a:cubicBezTo>
                    <a:pt x="83857" y="121291"/>
                    <a:pt x="80999" y="122243"/>
                    <a:pt x="78142" y="12224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19;p27">
              <a:extLst>
                <a:ext uri="{FF2B5EF4-FFF2-40B4-BE49-F238E27FC236}">
                  <a16:creationId xmlns:a16="http://schemas.microsoft.com/office/drawing/2014/main" id="{58A02C67-2759-247A-4D1E-A620A7AB4818}"/>
                </a:ext>
              </a:extLst>
            </p:cNvPr>
            <p:cNvSpPr/>
            <p:nvPr/>
          </p:nvSpPr>
          <p:spPr>
            <a:xfrm>
              <a:off x="5679462" y="1816008"/>
              <a:ext cx="834682" cy="554034"/>
            </a:xfrm>
            <a:custGeom>
              <a:avLst/>
              <a:gdLst/>
              <a:ahLst/>
              <a:cxnLst/>
              <a:rect l="l" t="t" r="r" b="b"/>
              <a:pathLst>
                <a:path w="834682" h="554034" extrusionOk="0">
                  <a:moveTo>
                    <a:pt x="833730" y="437829"/>
                  </a:moveTo>
                  <a:lnTo>
                    <a:pt x="805155" y="129219"/>
                  </a:lnTo>
                  <a:cubicBezTo>
                    <a:pt x="804203" y="119694"/>
                    <a:pt x="795630" y="112074"/>
                    <a:pt x="786105" y="112074"/>
                  </a:cubicBezTo>
                  <a:cubicBezTo>
                    <a:pt x="782295" y="112074"/>
                    <a:pt x="776580" y="112074"/>
                    <a:pt x="771818" y="112074"/>
                  </a:cubicBezTo>
                  <a:lnTo>
                    <a:pt x="767055" y="56829"/>
                  </a:lnTo>
                  <a:lnTo>
                    <a:pt x="749910" y="55877"/>
                  </a:lnTo>
                  <a:cubicBezTo>
                    <a:pt x="735623" y="54924"/>
                    <a:pt x="721335" y="55877"/>
                    <a:pt x="708000" y="56829"/>
                  </a:cubicBezTo>
                  <a:lnTo>
                    <a:pt x="703238" y="5394"/>
                  </a:lnTo>
                  <a:lnTo>
                    <a:pt x="688950" y="2537"/>
                  </a:lnTo>
                  <a:cubicBezTo>
                    <a:pt x="588938" y="-9846"/>
                    <a:pt x="488925" y="23492"/>
                    <a:pt x="416535" y="93977"/>
                  </a:cubicBezTo>
                  <a:cubicBezTo>
                    <a:pt x="344145" y="23492"/>
                    <a:pt x="244133" y="-9846"/>
                    <a:pt x="144120" y="2537"/>
                  </a:cubicBezTo>
                  <a:lnTo>
                    <a:pt x="129833" y="5394"/>
                  </a:lnTo>
                  <a:lnTo>
                    <a:pt x="125070" y="56829"/>
                  </a:lnTo>
                  <a:cubicBezTo>
                    <a:pt x="110783" y="55877"/>
                    <a:pt x="97448" y="54924"/>
                    <a:pt x="83160" y="55877"/>
                  </a:cubicBezTo>
                  <a:lnTo>
                    <a:pt x="66968" y="56829"/>
                  </a:lnTo>
                  <a:lnTo>
                    <a:pt x="62205" y="112074"/>
                  </a:lnTo>
                  <a:cubicBezTo>
                    <a:pt x="56490" y="112074"/>
                    <a:pt x="51728" y="112074"/>
                    <a:pt x="47918" y="112074"/>
                  </a:cubicBezTo>
                  <a:cubicBezTo>
                    <a:pt x="38393" y="112074"/>
                    <a:pt x="29820" y="119694"/>
                    <a:pt x="28868" y="129219"/>
                  </a:cubicBezTo>
                  <a:lnTo>
                    <a:pt x="293" y="437829"/>
                  </a:lnTo>
                  <a:cubicBezTo>
                    <a:pt x="-1612" y="448307"/>
                    <a:pt x="6008" y="457832"/>
                    <a:pt x="16485" y="458784"/>
                  </a:cubicBezTo>
                  <a:cubicBezTo>
                    <a:pt x="17438" y="458784"/>
                    <a:pt x="18390" y="458784"/>
                    <a:pt x="19343" y="458784"/>
                  </a:cubicBezTo>
                  <a:cubicBezTo>
                    <a:pt x="77445" y="456879"/>
                    <a:pt x="240323" y="460689"/>
                    <a:pt x="372720" y="547367"/>
                  </a:cubicBezTo>
                  <a:cubicBezTo>
                    <a:pt x="379388" y="551177"/>
                    <a:pt x="386055" y="554034"/>
                    <a:pt x="393675" y="554034"/>
                  </a:cubicBezTo>
                  <a:lnTo>
                    <a:pt x="441300" y="554034"/>
                  </a:lnTo>
                  <a:cubicBezTo>
                    <a:pt x="448920" y="554034"/>
                    <a:pt x="455588" y="552129"/>
                    <a:pt x="461303" y="548319"/>
                  </a:cubicBezTo>
                  <a:cubicBezTo>
                    <a:pt x="600368" y="461642"/>
                    <a:pt x="758483" y="457832"/>
                    <a:pt x="814680" y="459737"/>
                  </a:cubicBezTo>
                  <a:cubicBezTo>
                    <a:pt x="825158" y="459737"/>
                    <a:pt x="833730" y="452117"/>
                    <a:pt x="834683" y="441639"/>
                  </a:cubicBezTo>
                  <a:cubicBezTo>
                    <a:pt x="833730" y="438782"/>
                    <a:pt x="833730" y="438782"/>
                    <a:pt x="833730" y="437829"/>
                  </a:cubicBezTo>
                  <a:close/>
                  <a:moveTo>
                    <a:pt x="435585" y="128267"/>
                  </a:moveTo>
                  <a:cubicBezTo>
                    <a:pt x="496545" y="65402"/>
                    <a:pt x="581318" y="33017"/>
                    <a:pt x="667995" y="37779"/>
                  </a:cubicBezTo>
                  <a:lnTo>
                    <a:pt x="693713" y="333054"/>
                  </a:lnTo>
                  <a:cubicBezTo>
                    <a:pt x="648945" y="341627"/>
                    <a:pt x="532740" y="370202"/>
                    <a:pt x="435585" y="454022"/>
                  </a:cubicBezTo>
                  <a:lnTo>
                    <a:pt x="435585" y="128267"/>
                  </a:lnTo>
                  <a:close/>
                  <a:moveTo>
                    <a:pt x="165075" y="38732"/>
                  </a:moveTo>
                  <a:cubicBezTo>
                    <a:pt x="251753" y="33969"/>
                    <a:pt x="336525" y="66354"/>
                    <a:pt x="397485" y="129219"/>
                  </a:cubicBezTo>
                  <a:lnTo>
                    <a:pt x="397485" y="454974"/>
                  </a:lnTo>
                  <a:cubicBezTo>
                    <a:pt x="300330" y="371154"/>
                    <a:pt x="184125" y="342579"/>
                    <a:pt x="139358" y="334007"/>
                  </a:cubicBezTo>
                  <a:lnTo>
                    <a:pt x="165075" y="38732"/>
                  </a:lnTo>
                  <a:close/>
                  <a:moveTo>
                    <a:pt x="73635" y="391157"/>
                  </a:moveTo>
                  <a:lnTo>
                    <a:pt x="102210" y="93024"/>
                  </a:lnTo>
                  <a:cubicBezTo>
                    <a:pt x="107925" y="93024"/>
                    <a:pt x="114593" y="93977"/>
                    <a:pt x="122213" y="93977"/>
                  </a:cubicBezTo>
                  <a:lnTo>
                    <a:pt x="98400" y="366392"/>
                  </a:lnTo>
                  <a:lnTo>
                    <a:pt x="116498" y="368297"/>
                  </a:lnTo>
                  <a:cubicBezTo>
                    <a:pt x="118403" y="368297"/>
                    <a:pt x="279375" y="389252"/>
                    <a:pt x="391770" y="500694"/>
                  </a:cubicBezTo>
                  <a:lnTo>
                    <a:pt x="391770" y="500694"/>
                  </a:lnTo>
                  <a:cubicBezTo>
                    <a:pt x="266993" y="405444"/>
                    <a:pt x="127928" y="393062"/>
                    <a:pt x="73635" y="391157"/>
                  </a:cubicBezTo>
                  <a:close/>
                  <a:moveTo>
                    <a:pt x="441300" y="502599"/>
                  </a:moveTo>
                  <a:lnTo>
                    <a:pt x="441300" y="502599"/>
                  </a:lnTo>
                  <a:cubicBezTo>
                    <a:pt x="555600" y="390204"/>
                    <a:pt x="715620" y="368297"/>
                    <a:pt x="716573" y="368297"/>
                  </a:cubicBezTo>
                  <a:lnTo>
                    <a:pt x="734670" y="366392"/>
                  </a:lnTo>
                  <a:lnTo>
                    <a:pt x="710858" y="93977"/>
                  </a:lnTo>
                  <a:cubicBezTo>
                    <a:pt x="718478" y="93024"/>
                    <a:pt x="725145" y="93024"/>
                    <a:pt x="730860" y="93024"/>
                  </a:cubicBezTo>
                  <a:lnTo>
                    <a:pt x="759435" y="391157"/>
                  </a:lnTo>
                  <a:cubicBezTo>
                    <a:pt x="705143" y="393062"/>
                    <a:pt x="566078" y="406397"/>
                    <a:pt x="441300" y="50259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105;p27">
            <a:extLst>
              <a:ext uri="{FF2B5EF4-FFF2-40B4-BE49-F238E27FC236}">
                <a16:creationId xmlns:a16="http://schemas.microsoft.com/office/drawing/2014/main" id="{30EE8DB1-69B4-7407-F51D-A2D79F85B214}"/>
              </a:ext>
            </a:extLst>
          </p:cNvPr>
          <p:cNvGrpSpPr/>
          <p:nvPr/>
        </p:nvGrpSpPr>
        <p:grpSpPr>
          <a:xfrm>
            <a:off x="1300214" y="1846979"/>
            <a:ext cx="407149" cy="427035"/>
            <a:chOff x="5679462" y="1492790"/>
            <a:chExt cx="834682" cy="877252"/>
          </a:xfrm>
          <a:solidFill>
            <a:srgbClr val="000000"/>
          </a:solidFill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53" name="Google Shape;106;p27">
              <a:extLst>
                <a:ext uri="{FF2B5EF4-FFF2-40B4-BE49-F238E27FC236}">
                  <a16:creationId xmlns:a16="http://schemas.microsoft.com/office/drawing/2014/main" id="{680A1420-9D81-9346-71B2-FBE932740896}"/>
                </a:ext>
              </a:extLst>
            </p:cNvPr>
            <p:cNvSpPr/>
            <p:nvPr/>
          </p:nvSpPr>
          <p:spPr>
            <a:xfrm>
              <a:off x="6294118" y="149279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2" y="45720"/>
                    <a:pt x="97155" y="57150"/>
                  </a:cubicBezTo>
                  <a:lnTo>
                    <a:pt x="97155" y="57150"/>
                  </a:lnTo>
                  <a:cubicBezTo>
                    <a:pt x="73342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7;p27">
              <a:extLst>
                <a:ext uri="{FF2B5EF4-FFF2-40B4-BE49-F238E27FC236}">
                  <a16:creationId xmlns:a16="http://schemas.microsoft.com/office/drawing/2014/main" id="{85CA32F9-A866-4297-71FB-2E21A08EE67C}"/>
                </a:ext>
              </a:extLst>
            </p:cNvPr>
            <p:cNvSpPr/>
            <p:nvPr/>
          </p:nvSpPr>
          <p:spPr>
            <a:xfrm>
              <a:off x="5684518" y="170234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3" y="45720"/>
                    <a:pt x="97155" y="57150"/>
                  </a:cubicBezTo>
                  <a:lnTo>
                    <a:pt x="97155" y="57150"/>
                  </a:lnTo>
                  <a:cubicBezTo>
                    <a:pt x="73343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8;p27">
              <a:extLst>
                <a:ext uri="{FF2B5EF4-FFF2-40B4-BE49-F238E27FC236}">
                  <a16:creationId xmlns:a16="http://schemas.microsoft.com/office/drawing/2014/main" id="{CABEBD14-1B3E-6B8E-18EF-E0EBA11930DC}"/>
                </a:ext>
              </a:extLst>
            </p:cNvPr>
            <p:cNvSpPr/>
            <p:nvPr/>
          </p:nvSpPr>
          <p:spPr>
            <a:xfrm>
              <a:off x="5787388" y="1511840"/>
              <a:ext cx="80009" cy="95250"/>
            </a:xfrm>
            <a:custGeom>
              <a:avLst/>
              <a:gdLst/>
              <a:ahLst/>
              <a:cxnLst/>
              <a:rect l="l" t="t" r="r" b="b"/>
              <a:pathLst>
                <a:path w="80009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7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;p27">
              <a:extLst>
                <a:ext uri="{FF2B5EF4-FFF2-40B4-BE49-F238E27FC236}">
                  <a16:creationId xmlns:a16="http://schemas.microsoft.com/office/drawing/2014/main" id="{0535CEFB-3DF4-77FA-C1AB-7818B223E86D}"/>
                </a:ext>
              </a:extLst>
            </p:cNvPr>
            <p:cNvSpPr/>
            <p:nvPr/>
          </p:nvSpPr>
          <p:spPr>
            <a:xfrm>
              <a:off x="6416037" y="1664240"/>
              <a:ext cx="80010" cy="95250"/>
            </a:xfrm>
            <a:custGeom>
              <a:avLst/>
              <a:gdLst/>
              <a:ahLst/>
              <a:cxnLst/>
              <a:rect l="l" t="t" r="r" b="b"/>
              <a:pathLst>
                <a:path w="80010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8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0;p27">
              <a:extLst>
                <a:ext uri="{FF2B5EF4-FFF2-40B4-BE49-F238E27FC236}">
                  <a16:creationId xmlns:a16="http://schemas.microsoft.com/office/drawing/2014/main" id="{7ED21097-E107-101C-FBAE-B4F9F3845B6D}"/>
                </a:ext>
              </a:extLst>
            </p:cNvPr>
            <p:cNvSpPr/>
            <p:nvPr/>
          </p:nvSpPr>
          <p:spPr>
            <a:xfrm>
              <a:off x="6081710" y="1726152"/>
              <a:ext cx="28575" cy="123825"/>
            </a:xfrm>
            <a:custGeom>
              <a:avLst/>
              <a:gdLst/>
              <a:ahLst/>
              <a:cxnLst/>
              <a:rect l="l" t="t" r="r" b="b"/>
              <a:pathLst>
                <a:path w="28575" h="123825" extrusionOk="0">
                  <a:moveTo>
                    <a:pt x="14288" y="123825"/>
                  </a:moveTo>
                  <a:cubicBezTo>
                    <a:pt x="6668" y="123825"/>
                    <a:pt x="0" y="117157"/>
                    <a:pt x="0" y="10953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109538"/>
                  </a:lnTo>
                  <a:cubicBezTo>
                    <a:pt x="28575" y="117157"/>
                    <a:pt x="21907" y="123825"/>
                    <a:pt x="14288" y="12382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1;p27">
              <a:extLst>
                <a:ext uri="{FF2B5EF4-FFF2-40B4-BE49-F238E27FC236}">
                  <a16:creationId xmlns:a16="http://schemas.microsoft.com/office/drawing/2014/main" id="{AEEB8283-C1A0-46D8-617F-CBA3BEA74CAC}"/>
                </a:ext>
              </a:extLst>
            </p:cNvPr>
            <p:cNvSpPr/>
            <p:nvPr/>
          </p:nvSpPr>
          <p:spPr>
            <a:xfrm>
              <a:off x="6081710" y="1592802"/>
              <a:ext cx="28575" cy="104775"/>
            </a:xfrm>
            <a:custGeom>
              <a:avLst/>
              <a:gdLst/>
              <a:ahLst/>
              <a:cxnLst/>
              <a:rect l="l" t="t" r="r" b="b"/>
              <a:pathLst>
                <a:path w="28575" h="104775" extrusionOk="0">
                  <a:moveTo>
                    <a:pt x="14288" y="104775"/>
                  </a:moveTo>
                  <a:cubicBezTo>
                    <a:pt x="6668" y="104775"/>
                    <a:pt x="0" y="98107"/>
                    <a:pt x="0" y="90488"/>
                  </a:cubicBezTo>
                  <a:lnTo>
                    <a:pt x="0" y="14288"/>
                  </a:lnTo>
                  <a:cubicBezTo>
                    <a:pt x="0" y="6667"/>
                    <a:pt x="6668" y="0"/>
                    <a:pt x="14288" y="0"/>
                  </a:cubicBezTo>
                  <a:cubicBezTo>
                    <a:pt x="21907" y="0"/>
                    <a:pt x="28575" y="6667"/>
                    <a:pt x="28575" y="14288"/>
                  </a:cubicBezTo>
                  <a:lnTo>
                    <a:pt x="28575" y="90488"/>
                  </a:lnTo>
                  <a:cubicBezTo>
                    <a:pt x="28575" y="98107"/>
                    <a:pt x="21907" y="104775"/>
                    <a:pt x="14288" y="1047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2;p27">
              <a:extLst>
                <a:ext uri="{FF2B5EF4-FFF2-40B4-BE49-F238E27FC236}">
                  <a16:creationId xmlns:a16="http://schemas.microsoft.com/office/drawing/2014/main" id="{B03ACAA4-EBC9-1887-5CD7-63AC44291604}"/>
                </a:ext>
              </a:extLst>
            </p:cNvPr>
            <p:cNvSpPr/>
            <p:nvPr/>
          </p:nvSpPr>
          <p:spPr>
            <a:xfrm>
              <a:off x="6081710" y="1497552"/>
              <a:ext cx="28575" cy="66675"/>
            </a:xfrm>
            <a:custGeom>
              <a:avLst/>
              <a:gdLst/>
              <a:ahLst/>
              <a:cxnLst/>
              <a:rect l="l" t="t" r="r" b="b"/>
              <a:pathLst>
                <a:path w="28575" h="66675" extrusionOk="0">
                  <a:moveTo>
                    <a:pt x="14288" y="66675"/>
                  </a:moveTo>
                  <a:cubicBezTo>
                    <a:pt x="6668" y="66675"/>
                    <a:pt x="0" y="60008"/>
                    <a:pt x="0" y="5238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52388"/>
                  </a:lnTo>
                  <a:cubicBezTo>
                    <a:pt x="28575" y="60008"/>
                    <a:pt x="21907" y="66675"/>
                    <a:pt x="14288" y="666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3;p27">
              <a:extLst>
                <a:ext uri="{FF2B5EF4-FFF2-40B4-BE49-F238E27FC236}">
                  <a16:creationId xmlns:a16="http://schemas.microsoft.com/office/drawing/2014/main" id="{17902E48-C191-B16A-B52D-53EFB7FF9B57}"/>
                </a:ext>
              </a:extLst>
            </p:cNvPr>
            <p:cNvSpPr/>
            <p:nvPr/>
          </p:nvSpPr>
          <p:spPr>
            <a:xfrm>
              <a:off x="6187017" y="1680964"/>
              <a:ext cx="44655" cy="102337"/>
            </a:xfrm>
            <a:custGeom>
              <a:avLst/>
              <a:gdLst/>
              <a:ahLst/>
              <a:cxnLst/>
              <a:rect l="l" t="t" r="r" b="b"/>
              <a:pathLst>
                <a:path w="44655" h="102337" extrusionOk="0">
                  <a:moveTo>
                    <a:pt x="13755" y="102338"/>
                  </a:moveTo>
                  <a:cubicBezTo>
                    <a:pt x="12803" y="102338"/>
                    <a:pt x="11850" y="102338"/>
                    <a:pt x="10898" y="102338"/>
                  </a:cubicBezTo>
                  <a:cubicBezTo>
                    <a:pt x="3278" y="100433"/>
                    <a:pt x="-1485" y="92813"/>
                    <a:pt x="420" y="85193"/>
                  </a:cubicBezTo>
                  <a:lnTo>
                    <a:pt x="16613" y="10898"/>
                  </a:lnTo>
                  <a:cubicBezTo>
                    <a:pt x="18518" y="3278"/>
                    <a:pt x="26138" y="-1485"/>
                    <a:pt x="33758" y="420"/>
                  </a:cubicBezTo>
                  <a:cubicBezTo>
                    <a:pt x="41378" y="2325"/>
                    <a:pt x="46140" y="9945"/>
                    <a:pt x="44235" y="17565"/>
                  </a:cubicBezTo>
                  <a:lnTo>
                    <a:pt x="28043" y="91860"/>
                  </a:lnTo>
                  <a:cubicBezTo>
                    <a:pt x="26138" y="97575"/>
                    <a:pt x="20423" y="102338"/>
                    <a:pt x="13755" y="10233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4;p27">
              <a:extLst>
                <a:ext uri="{FF2B5EF4-FFF2-40B4-BE49-F238E27FC236}">
                  <a16:creationId xmlns:a16="http://schemas.microsoft.com/office/drawing/2014/main" id="{F23BA2C8-7149-BA82-C3A9-4651BF5A097C}"/>
                </a:ext>
              </a:extLst>
            </p:cNvPr>
            <p:cNvSpPr/>
            <p:nvPr/>
          </p:nvSpPr>
          <p:spPr>
            <a:xfrm>
              <a:off x="6215592" y="1567916"/>
              <a:ext cx="41498" cy="84893"/>
            </a:xfrm>
            <a:custGeom>
              <a:avLst/>
              <a:gdLst/>
              <a:ahLst/>
              <a:cxnLst/>
              <a:rect l="l" t="t" r="r" b="b"/>
              <a:pathLst>
                <a:path w="41498" h="84893" extrusionOk="0">
                  <a:moveTo>
                    <a:pt x="13755" y="84893"/>
                  </a:moveTo>
                  <a:cubicBezTo>
                    <a:pt x="12803" y="84893"/>
                    <a:pt x="11850" y="84893"/>
                    <a:pt x="10898" y="84893"/>
                  </a:cubicBezTo>
                  <a:cubicBezTo>
                    <a:pt x="3278" y="82988"/>
                    <a:pt x="-1485" y="75368"/>
                    <a:pt x="420" y="67748"/>
                  </a:cubicBezTo>
                  <a:lnTo>
                    <a:pt x="420" y="67748"/>
                  </a:lnTo>
                  <a:lnTo>
                    <a:pt x="12803" y="11551"/>
                  </a:lnTo>
                  <a:cubicBezTo>
                    <a:pt x="14708" y="3931"/>
                    <a:pt x="21375" y="-832"/>
                    <a:pt x="29948" y="121"/>
                  </a:cubicBezTo>
                  <a:cubicBezTo>
                    <a:pt x="37568" y="2026"/>
                    <a:pt x="42330" y="8693"/>
                    <a:pt x="41378" y="17266"/>
                  </a:cubicBezTo>
                  <a:cubicBezTo>
                    <a:pt x="41378" y="17266"/>
                    <a:pt x="41378" y="17266"/>
                    <a:pt x="41378" y="18218"/>
                  </a:cubicBezTo>
                  <a:lnTo>
                    <a:pt x="28995" y="74416"/>
                  </a:lnTo>
                  <a:cubicBezTo>
                    <a:pt x="26138" y="80131"/>
                    <a:pt x="20423" y="84893"/>
                    <a:pt x="13755" y="8489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5;p27">
              <a:extLst>
                <a:ext uri="{FF2B5EF4-FFF2-40B4-BE49-F238E27FC236}">
                  <a16:creationId xmlns:a16="http://schemas.microsoft.com/office/drawing/2014/main" id="{566A965A-66DB-ED47-0D4E-5B3CF752E0A3}"/>
                </a:ext>
              </a:extLst>
            </p:cNvPr>
            <p:cNvSpPr/>
            <p:nvPr/>
          </p:nvSpPr>
          <p:spPr>
            <a:xfrm>
              <a:off x="6281735" y="1641260"/>
              <a:ext cx="93422" cy="122991"/>
            </a:xfrm>
            <a:custGeom>
              <a:avLst/>
              <a:gdLst/>
              <a:ahLst/>
              <a:cxnLst/>
              <a:rect l="l" t="t" r="r" b="b"/>
              <a:pathLst>
                <a:path w="93422" h="122991" extrusionOk="0">
                  <a:moveTo>
                    <a:pt x="14288" y="122992"/>
                  </a:moveTo>
                  <a:cubicBezTo>
                    <a:pt x="6667" y="122992"/>
                    <a:pt x="0" y="116324"/>
                    <a:pt x="0" y="108704"/>
                  </a:cubicBezTo>
                  <a:cubicBezTo>
                    <a:pt x="0" y="105847"/>
                    <a:pt x="952" y="102989"/>
                    <a:pt x="2858" y="100132"/>
                  </a:cubicBezTo>
                  <a:lnTo>
                    <a:pt x="67627" y="5834"/>
                  </a:lnTo>
                  <a:cubicBezTo>
                    <a:pt x="72390" y="-833"/>
                    <a:pt x="80963" y="-1786"/>
                    <a:pt x="87630" y="2977"/>
                  </a:cubicBezTo>
                  <a:cubicBezTo>
                    <a:pt x="93345" y="7739"/>
                    <a:pt x="95250" y="15359"/>
                    <a:pt x="91440" y="22027"/>
                  </a:cubicBezTo>
                  <a:lnTo>
                    <a:pt x="26670" y="116324"/>
                  </a:lnTo>
                  <a:cubicBezTo>
                    <a:pt x="23813" y="121087"/>
                    <a:pt x="19050" y="122992"/>
                    <a:pt x="14288" y="12299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6;p27">
              <a:extLst>
                <a:ext uri="{FF2B5EF4-FFF2-40B4-BE49-F238E27FC236}">
                  <a16:creationId xmlns:a16="http://schemas.microsoft.com/office/drawing/2014/main" id="{8CA9F47F-CFF8-6E61-D375-7A9E9148B7F9}"/>
                </a:ext>
              </a:extLst>
            </p:cNvPr>
            <p:cNvSpPr/>
            <p:nvPr/>
          </p:nvSpPr>
          <p:spPr>
            <a:xfrm>
              <a:off x="5956563" y="1660962"/>
              <a:ext cx="48414" cy="122340"/>
            </a:xfrm>
            <a:custGeom>
              <a:avLst/>
              <a:gdLst/>
              <a:ahLst/>
              <a:cxnLst/>
              <a:rect l="l" t="t" r="r" b="b"/>
              <a:pathLst>
                <a:path w="48414" h="122340" extrusionOk="0">
                  <a:moveTo>
                    <a:pt x="34659" y="122340"/>
                  </a:moveTo>
                  <a:cubicBezTo>
                    <a:pt x="27992" y="122340"/>
                    <a:pt x="22277" y="117578"/>
                    <a:pt x="20372" y="110910"/>
                  </a:cubicBezTo>
                  <a:lnTo>
                    <a:pt x="369" y="17565"/>
                  </a:lnTo>
                  <a:cubicBezTo>
                    <a:pt x="-1536" y="9945"/>
                    <a:pt x="4179" y="2325"/>
                    <a:pt x="11799" y="420"/>
                  </a:cubicBezTo>
                  <a:cubicBezTo>
                    <a:pt x="19419" y="-1485"/>
                    <a:pt x="27039" y="3278"/>
                    <a:pt x="27992" y="10898"/>
                  </a:cubicBezTo>
                  <a:lnTo>
                    <a:pt x="47994" y="104243"/>
                  </a:lnTo>
                  <a:cubicBezTo>
                    <a:pt x="49899" y="111863"/>
                    <a:pt x="45137" y="119483"/>
                    <a:pt x="37517" y="121388"/>
                  </a:cubicBezTo>
                  <a:cubicBezTo>
                    <a:pt x="36564" y="122340"/>
                    <a:pt x="35612" y="122340"/>
                    <a:pt x="34659" y="12234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17;p27">
              <a:extLst>
                <a:ext uri="{FF2B5EF4-FFF2-40B4-BE49-F238E27FC236}">
                  <a16:creationId xmlns:a16="http://schemas.microsoft.com/office/drawing/2014/main" id="{DB17217F-17C2-16B2-7306-014530F6E916}"/>
                </a:ext>
              </a:extLst>
            </p:cNvPr>
            <p:cNvSpPr/>
            <p:nvPr/>
          </p:nvSpPr>
          <p:spPr>
            <a:xfrm>
              <a:off x="5936510" y="1568569"/>
              <a:ext cx="36082" cy="66142"/>
            </a:xfrm>
            <a:custGeom>
              <a:avLst/>
              <a:gdLst/>
              <a:ahLst/>
              <a:cxnLst/>
              <a:rect l="l" t="t" r="r" b="b"/>
              <a:pathLst>
                <a:path w="36082" h="66142" extrusionOk="0">
                  <a:moveTo>
                    <a:pt x="22328" y="66143"/>
                  </a:moveTo>
                  <a:cubicBezTo>
                    <a:pt x="15660" y="66143"/>
                    <a:pt x="9945" y="61380"/>
                    <a:pt x="8040" y="54713"/>
                  </a:cubicBezTo>
                  <a:lnTo>
                    <a:pt x="420" y="17565"/>
                  </a:lnTo>
                  <a:cubicBezTo>
                    <a:pt x="-1485" y="9945"/>
                    <a:pt x="3278" y="2325"/>
                    <a:pt x="10898" y="420"/>
                  </a:cubicBezTo>
                  <a:cubicBezTo>
                    <a:pt x="18518" y="-1485"/>
                    <a:pt x="26138" y="3278"/>
                    <a:pt x="28043" y="10898"/>
                  </a:cubicBezTo>
                  <a:cubicBezTo>
                    <a:pt x="28043" y="10898"/>
                    <a:pt x="28043" y="10898"/>
                    <a:pt x="28043" y="11850"/>
                  </a:cubicBezTo>
                  <a:lnTo>
                    <a:pt x="35663" y="48998"/>
                  </a:lnTo>
                  <a:cubicBezTo>
                    <a:pt x="37568" y="56618"/>
                    <a:pt x="32805" y="64238"/>
                    <a:pt x="25185" y="66143"/>
                  </a:cubicBezTo>
                  <a:lnTo>
                    <a:pt x="25185" y="66143"/>
                  </a:lnTo>
                  <a:cubicBezTo>
                    <a:pt x="24233" y="66143"/>
                    <a:pt x="23280" y="66143"/>
                    <a:pt x="22328" y="66143"/>
                  </a:cubicBezTo>
                  <a:lnTo>
                    <a:pt x="22328" y="6614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18;p27">
              <a:extLst>
                <a:ext uri="{FF2B5EF4-FFF2-40B4-BE49-F238E27FC236}">
                  <a16:creationId xmlns:a16="http://schemas.microsoft.com/office/drawing/2014/main" id="{966A6F17-DB8C-BD8E-8FC3-751E0B5D9591}"/>
                </a:ext>
              </a:extLst>
            </p:cNvPr>
            <p:cNvSpPr/>
            <p:nvPr/>
          </p:nvSpPr>
          <p:spPr>
            <a:xfrm>
              <a:off x="5817831" y="1642009"/>
              <a:ext cx="93169" cy="122243"/>
            </a:xfrm>
            <a:custGeom>
              <a:avLst/>
              <a:gdLst/>
              <a:ahLst/>
              <a:cxnLst/>
              <a:rect l="l" t="t" r="r" b="b"/>
              <a:pathLst>
                <a:path w="93169" h="122243" extrusionOk="0">
                  <a:moveTo>
                    <a:pt x="78142" y="122243"/>
                  </a:moveTo>
                  <a:cubicBezTo>
                    <a:pt x="73379" y="122243"/>
                    <a:pt x="68617" y="120338"/>
                    <a:pt x="66712" y="116528"/>
                  </a:cubicBezTo>
                  <a:lnTo>
                    <a:pt x="1942" y="22231"/>
                  </a:lnTo>
                  <a:cubicBezTo>
                    <a:pt x="-1868" y="15563"/>
                    <a:pt x="37" y="6991"/>
                    <a:pt x="6704" y="2228"/>
                  </a:cubicBezTo>
                  <a:cubicBezTo>
                    <a:pt x="13372" y="-1582"/>
                    <a:pt x="20992" y="-629"/>
                    <a:pt x="25754" y="6038"/>
                  </a:cubicBezTo>
                  <a:lnTo>
                    <a:pt x="90524" y="100336"/>
                  </a:lnTo>
                  <a:cubicBezTo>
                    <a:pt x="95287" y="107003"/>
                    <a:pt x="93382" y="115576"/>
                    <a:pt x="86714" y="120338"/>
                  </a:cubicBezTo>
                  <a:cubicBezTo>
                    <a:pt x="83857" y="121291"/>
                    <a:pt x="80999" y="122243"/>
                    <a:pt x="78142" y="12224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19;p27">
              <a:extLst>
                <a:ext uri="{FF2B5EF4-FFF2-40B4-BE49-F238E27FC236}">
                  <a16:creationId xmlns:a16="http://schemas.microsoft.com/office/drawing/2014/main" id="{3855A0C5-CF64-3857-FB82-5E150D5C902F}"/>
                </a:ext>
              </a:extLst>
            </p:cNvPr>
            <p:cNvSpPr/>
            <p:nvPr/>
          </p:nvSpPr>
          <p:spPr>
            <a:xfrm>
              <a:off x="5679462" y="1816008"/>
              <a:ext cx="834682" cy="554034"/>
            </a:xfrm>
            <a:custGeom>
              <a:avLst/>
              <a:gdLst/>
              <a:ahLst/>
              <a:cxnLst/>
              <a:rect l="l" t="t" r="r" b="b"/>
              <a:pathLst>
                <a:path w="834682" h="554034" extrusionOk="0">
                  <a:moveTo>
                    <a:pt x="833730" y="437829"/>
                  </a:moveTo>
                  <a:lnTo>
                    <a:pt x="805155" y="129219"/>
                  </a:lnTo>
                  <a:cubicBezTo>
                    <a:pt x="804203" y="119694"/>
                    <a:pt x="795630" y="112074"/>
                    <a:pt x="786105" y="112074"/>
                  </a:cubicBezTo>
                  <a:cubicBezTo>
                    <a:pt x="782295" y="112074"/>
                    <a:pt x="776580" y="112074"/>
                    <a:pt x="771818" y="112074"/>
                  </a:cubicBezTo>
                  <a:lnTo>
                    <a:pt x="767055" y="56829"/>
                  </a:lnTo>
                  <a:lnTo>
                    <a:pt x="749910" y="55877"/>
                  </a:lnTo>
                  <a:cubicBezTo>
                    <a:pt x="735623" y="54924"/>
                    <a:pt x="721335" y="55877"/>
                    <a:pt x="708000" y="56829"/>
                  </a:cubicBezTo>
                  <a:lnTo>
                    <a:pt x="703238" y="5394"/>
                  </a:lnTo>
                  <a:lnTo>
                    <a:pt x="688950" y="2537"/>
                  </a:lnTo>
                  <a:cubicBezTo>
                    <a:pt x="588938" y="-9846"/>
                    <a:pt x="488925" y="23492"/>
                    <a:pt x="416535" y="93977"/>
                  </a:cubicBezTo>
                  <a:cubicBezTo>
                    <a:pt x="344145" y="23492"/>
                    <a:pt x="244133" y="-9846"/>
                    <a:pt x="144120" y="2537"/>
                  </a:cubicBezTo>
                  <a:lnTo>
                    <a:pt x="129833" y="5394"/>
                  </a:lnTo>
                  <a:lnTo>
                    <a:pt x="125070" y="56829"/>
                  </a:lnTo>
                  <a:cubicBezTo>
                    <a:pt x="110783" y="55877"/>
                    <a:pt x="97448" y="54924"/>
                    <a:pt x="83160" y="55877"/>
                  </a:cubicBezTo>
                  <a:lnTo>
                    <a:pt x="66968" y="56829"/>
                  </a:lnTo>
                  <a:lnTo>
                    <a:pt x="62205" y="112074"/>
                  </a:lnTo>
                  <a:cubicBezTo>
                    <a:pt x="56490" y="112074"/>
                    <a:pt x="51728" y="112074"/>
                    <a:pt x="47918" y="112074"/>
                  </a:cubicBezTo>
                  <a:cubicBezTo>
                    <a:pt x="38393" y="112074"/>
                    <a:pt x="29820" y="119694"/>
                    <a:pt x="28868" y="129219"/>
                  </a:cubicBezTo>
                  <a:lnTo>
                    <a:pt x="293" y="437829"/>
                  </a:lnTo>
                  <a:cubicBezTo>
                    <a:pt x="-1612" y="448307"/>
                    <a:pt x="6008" y="457832"/>
                    <a:pt x="16485" y="458784"/>
                  </a:cubicBezTo>
                  <a:cubicBezTo>
                    <a:pt x="17438" y="458784"/>
                    <a:pt x="18390" y="458784"/>
                    <a:pt x="19343" y="458784"/>
                  </a:cubicBezTo>
                  <a:cubicBezTo>
                    <a:pt x="77445" y="456879"/>
                    <a:pt x="240323" y="460689"/>
                    <a:pt x="372720" y="547367"/>
                  </a:cubicBezTo>
                  <a:cubicBezTo>
                    <a:pt x="379388" y="551177"/>
                    <a:pt x="386055" y="554034"/>
                    <a:pt x="393675" y="554034"/>
                  </a:cubicBezTo>
                  <a:lnTo>
                    <a:pt x="441300" y="554034"/>
                  </a:lnTo>
                  <a:cubicBezTo>
                    <a:pt x="448920" y="554034"/>
                    <a:pt x="455588" y="552129"/>
                    <a:pt x="461303" y="548319"/>
                  </a:cubicBezTo>
                  <a:cubicBezTo>
                    <a:pt x="600368" y="461642"/>
                    <a:pt x="758483" y="457832"/>
                    <a:pt x="814680" y="459737"/>
                  </a:cubicBezTo>
                  <a:cubicBezTo>
                    <a:pt x="825158" y="459737"/>
                    <a:pt x="833730" y="452117"/>
                    <a:pt x="834683" y="441639"/>
                  </a:cubicBezTo>
                  <a:cubicBezTo>
                    <a:pt x="833730" y="438782"/>
                    <a:pt x="833730" y="438782"/>
                    <a:pt x="833730" y="437829"/>
                  </a:cubicBezTo>
                  <a:close/>
                  <a:moveTo>
                    <a:pt x="435585" y="128267"/>
                  </a:moveTo>
                  <a:cubicBezTo>
                    <a:pt x="496545" y="65402"/>
                    <a:pt x="581318" y="33017"/>
                    <a:pt x="667995" y="37779"/>
                  </a:cubicBezTo>
                  <a:lnTo>
                    <a:pt x="693713" y="333054"/>
                  </a:lnTo>
                  <a:cubicBezTo>
                    <a:pt x="648945" y="341627"/>
                    <a:pt x="532740" y="370202"/>
                    <a:pt x="435585" y="454022"/>
                  </a:cubicBezTo>
                  <a:lnTo>
                    <a:pt x="435585" y="128267"/>
                  </a:lnTo>
                  <a:close/>
                  <a:moveTo>
                    <a:pt x="165075" y="38732"/>
                  </a:moveTo>
                  <a:cubicBezTo>
                    <a:pt x="251753" y="33969"/>
                    <a:pt x="336525" y="66354"/>
                    <a:pt x="397485" y="129219"/>
                  </a:cubicBezTo>
                  <a:lnTo>
                    <a:pt x="397485" y="454974"/>
                  </a:lnTo>
                  <a:cubicBezTo>
                    <a:pt x="300330" y="371154"/>
                    <a:pt x="184125" y="342579"/>
                    <a:pt x="139358" y="334007"/>
                  </a:cubicBezTo>
                  <a:lnTo>
                    <a:pt x="165075" y="38732"/>
                  </a:lnTo>
                  <a:close/>
                  <a:moveTo>
                    <a:pt x="73635" y="391157"/>
                  </a:moveTo>
                  <a:lnTo>
                    <a:pt x="102210" y="93024"/>
                  </a:lnTo>
                  <a:cubicBezTo>
                    <a:pt x="107925" y="93024"/>
                    <a:pt x="114593" y="93977"/>
                    <a:pt x="122213" y="93977"/>
                  </a:cubicBezTo>
                  <a:lnTo>
                    <a:pt x="98400" y="366392"/>
                  </a:lnTo>
                  <a:lnTo>
                    <a:pt x="116498" y="368297"/>
                  </a:lnTo>
                  <a:cubicBezTo>
                    <a:pt x="118403" y="368297"/>
                    <a:pt x="279375" y="389252"/>
                    <a:pt x="391770" y="500694"/>
                  </a:cubicBezTo>
                  <a:lnTo>
                    <a:pt x="391770" y="500694"/>
                  </a:lnTo>
                  <a:cubicBezTo>
                    <a:pt x="266993" y="405444"/>
                    <a:pt x="127928" y="393062"/>
                    <a:pt x="73635" y="391157"/>
                  </a:cubicBezTo>
                  <a:close/>
                  <a:moveTo>
                    <a:pt x="441300" y="502599"/>
                  </a:moveTo>
                  <a:lnTo>
                    <a:pt x="441300" y="502599"/>
                  </a:lnTo>
                  <a:cubicBezTo>
                    <a:pt x="555600" y="390204"/>
                    <a:pt x="715620" y="368297"/>
                    <a:pt x="716573" y="368297"/>
                  </a:cubicBezTo>
                  <a:lnTo>
                    <a:pt x="734670" y="366392"/>
                  </a:lnTo>
                  <a:lnTo>
                    <a:pt x="710858" y="93977"/>
                  </a:lnTo>
                  <a:cubicBezTo>
                    <a:pt x="718478" y="93024"/>
                    <a:pt x="725145" y="93024"/>
                    <a:pt x="730860" y="93024"/>
                  </a:cubicBezTo>
                  <a:lnTo>
                    <a:pt x="759435" y="391157"/>
                  </a:lnTo>
                  <a:cubicBezTo>
                    <a:pt x="705143" y="393062"/>
                    <a:pt x="566078" y="406397"/>
                    <a:pt x="441300" y="50259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05;p27">
            <a:extLst>
              <a:ext uri="{FF2B5EF4-FFF2-40B4-BE49-F238E27FC236}">
                <a16:creationId xmlns:a16="http://schemas.microsoft.com/office/drawing/2014/main" id="{0781B0A7-48FA-A683-6571-C2A84C15FD28}"/>
              </a:ext>
            </a:extLst>
          </p:cNvPr>
          <p:cNvGrpSpPr/>
          <p:nvPr/>
        </p:nvGrpSpPr>
        <p:grpSpPr>
          <a:xfrm>
            <a:off x="4091011" y="1808773"/>
            <a:ext cx="407149" cy="427035"/>
            <a:chOff x="5679462" y="1492790"/>
            <a:chExt cx="834682" cy="877252"/>
          </a:xfrm>
          <a:solidFill>
            <a:srgbClr val="000000"/>
          </a:solidFill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132" name="Google Shape;106;p27">
              <a:extLst>
                <a:ext uri="{FF2B5EF4-FFF2-40B4-BE49-F238E27FC236}">
                  <a16:creationId xmlns:a16="http://schemas.microsoft.com/office/drawing/2014/main" id="{F383D33E-DB9A-BB59-9EBF-2E6DD936EEAD}"/>
                </a:ext>
              </a:extLst>
            </p:cNvPr>
            <p:cNvSpPr/>
            <p:nvPr/>
          </p:nvSpPr>
          <p:spPr>
            <a:xfrm>
              <a:off x="6294118" y="149279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2" y="45720"/>
                    <a:pt x="97155" y="57150"/>
                  </a:cubicBezTo>
                  <a:lnTo>
                    <a:pt x="97155" y="57150"/>
                  </a:lnTo>
                  <a:cubicBezTo>
                    <a:pt x="73342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07;p27">
              <a:extLst>
                <a:ext uri="{FF2B5EF4-FFF2-40B4-BE49-F238E27FC236}">
                  <a16:creationId xmlns:a16="http://schemas.microsoft.com/office/drawing/2014/main" id="{9A5854A3-A2B2-AAE8-CAA6-73A49C3A471F}"/>
                </a:ext>
              </a:extLst>
            </p:cNvPr>
            <p:cNvSpPr/>
            <p:nvPr/>
          </p:nvSpPr>
          <p:spPr>
            <a:xfrm>
              <a:off x="5684518" y="170234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3" y="45720"/>
                    <a:pt x="97155" y="57150"/>
                  </a:cubicBezTo>
                  <a:lnTo>
                    <a:pt x="97155" y="57150"/>
                  </a:lnTo>
                  <a:cubicBezTo>
                    <a:pt x="73343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08;p27">
              <a:extLst>
                <a:ext uri="{FF2B5EF4-FFF2-40B4-BE49-F238E27FC236}">
                  <a16:creationId xmlns:a16="http://schemas.microsoft.com/office/drawing/2014/main" id="{7A794C83-A6F7-0A71-03F6-3BBE327E8230}"/>
                </a:ext>
              </a:extLst>
            </p:cNvPr>
            <p:cNvSpPr/>
            <p:nvPr/>
          </p:nvSpPr>
          <p:spPr>
            <a:xfrm>
              <a:off x="5787388" y="1511840"/>
              <a:ext cx="80009" cy="95250"/>
            </a:xfrm>
            <a:custGeom>
              <a:avLst/>
              <a:gdLst/>
              <a:ahLst/>
              <a:cxnLst/>
              <a:rect l="l" t="t" r="r" b="b"/>
              <a:pathLst>
                <a:path w="80009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7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09;p27">
              <a:extLst>
                <a:ext uri="{FF2B5EF4-FFF2-40B4-BE49-F238E27FC236}">
                  <a16:creationId xmlns:a16="http://schemas.microsoft.com/office/drawing/2014/main" id="{B339AFBA-A885-A53D-A1DA-87406D2B102D}"/>
                </a:ext>
              </a:extLst>
            </p:cNvPr>
            <p:cNvSpPr/>
            <p:nvPr/>
          </p:nvSpPr>
          <p:spPr>
            <a:xfrm>
              <a:off x="6416037" y="1664240"/>
              <a:ext cx="80010" cy="95250"/>
            </a:xfrm>
            <a:custGeom>
              <a:avLst/>
              <a:gdLst/>
              <a:ahLst/>
              <a:cxnLst/>
              <a:rect l="l" t="t" r="r" b="b"/>
              <a:pathLst>
                <a:path w="80010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8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10;p27">
              <a:extLst>
                <a:ext uri="{FF2B5EF4-FFF2-40B4-BE49-F238E27FC236}">
                  <a16:creationId xmlns:a16="http://schemas.microsoft.com/office/drawing/2014/main" id="{58A9193E-55B5-A0CA-9583-3F304C7DA0D4}"/>
                </a:ext>
              </a:extLst>
            </p:cNvPr>
            <p:cNvSpPr/>
            <p:nvPr/>
          </p:nvSpPr>
          <p:spPr>
            <a:xfrm>
              <a:off x="6081710" y="1726152"/>
              <a:ext cx="28575" cy="123825"/>
            </a:xfrm>
            <a:custGeom>
              <a:avLst/>
              <a:gdLst/>
              <a:ahLst/>
              <a:cxnLst/>
              <a:rect l="l" t="t" r="r" b="b"/>
              <a:pathLst>
                <a:path w="28575" h="123825" extrusionOk="0">
                  <a:moveTo>
                    <a:pt x="14288" y="123825"/>
                  </a:moveTo>
                  <a:cubicBezTo>
                    <a:pt x="6668" y="123825"/>
                    <a:pt x="0" y="117157"/>
                    <a:pt x="0" y="10953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109538"/>
                  </a:lnTo>
                  <a:cubicBezTo>
                    <a:pt x="28575" y="117157"/>
                    <a:pt x="21907" y="123825"/>
                    <a:pt x="14288" y="12382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11;p27">
              <a:extLst>
                <a:ext uri="{FF2B5EF4-FFF2-40B4-BE49-F238E27FC236}">
                  <a16:creationId xmlns:a16="http://schemas.microsoft.com/office/drawing/2014/main" id="{AF3BEB70-08BA-90CB-5B6A-EE91A65D5804}"/>
                </a:ext>
              </a:extLst>
            </p:cNvPr>
            <p:cNvSpPr/>
            <p:nvPr/>
          </p:nvSpPr>
          <p:spPr>
            <a:xfrm>
              <a:off x="6081710" y="1592802"/>
              <a:ext cx="28575" cy="104775"/>
            </a:xfrm>
            <a:custGeom>
              <a:avLst/>
              <a:gdLst/>
              <a:ahLst/>
              <a:cxnLst/>
              <a:rect l="l" t="t" r="r" b="b"/>
              <a:pathLst>
                <a:path w="28575" h="104775" extrusionOk="0">
                  <a:moveTo>
                    <a:pt x="14288" y="104775"/>
                  </a:moveTo>
                  <a:cubicBezTo>
                    <a:pt x="6668" y="104775"/>
                    <a:pt x="0" y="98107"/>
                    <a:pt x="0" y="90488"/>
                  </a:cubicBezTo>
                  <a:lnTo>
                    <a:pt x="0" y="14288"/>
                  </a:lnTo>
                  <a:cubicBezTo>
                    <a:pt x="0" y="6667"/>
                    <a:pt x="6668" y="0"/>
                    <a:pt x="14288" y="0"/>
                  </a:cubicBezTo>
                  <a:cubicBezTo>
                    <a:pt x="21907" y="0"/>
                    <a:pt x="28575" y="6667"/>
                    <a:pt x="28575" y="14288"/>
                  </a:cubicBezTo>
                  <a:lnTo>
                    <a:pt x="28575" y="90488"/>
                  </a:lnTo>
                  <a:cubicBezTo>
                    <a:pt x="28575" y="98107"/>
                    <a:pt x="21907" y="104775"/>
                    <a:pt x="14288" y="1047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12;p27">
              <a:extLst>
                <a:ext uri="{FF2B5EF4-FFF2-40B4-BE49-F238E27FC236}">
                  <a16:creationId xmlns:a16="http://schemas.microsoft.com/office/drawing/2014/main" id="{552761AB-26AC-3EE5-D3FC-99803849DA35}"/>
                </a:ext>
              </a:extLst>
            </p:cNvPr>
            <p:cNvSpPr/>
            <p:nvPr/>
          </p:nvSpPr>
          <p:spPr>
            <a:xfrm>
              <a:off x="6081710" y="1497552"/>
              <a:ext cx="28575" cy="66675"/>
            </a:xfrm>
            <a:custGeom>
              <a:avLst/>
              <a:gdLst/>
              <a:ahLst/>
              <a:cxnLst/>
              <a:rect l="l" t="t" r="r" b="b"/>
              <a:pathLst>
                <a:path w="28575" h="66675" extrusionOk="0">
                  <a:moveTo>
                    <a:pt x="14288" y="66675"/>
                  </a:moveTo>
                  <a:cubicBezTo>
                    <a:pt x="6668" y="66675"/>
                    <a:pt x="0" y="60008"/>
                    <a:pt x="0" y="5238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52388"/>
                  </a:lnTo>
                  <a:cubicBezTo>
                    <a:pt x="28575" y="60008"/>
                    <a:pt x="21907" y="66675"/>
                    <a:pt x="14288" y="666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13;p27">
              <a:extLst>
                <a:ext uri="{FF2B5EF4-FFF2-40B4-BE49-F238E27FC236}">
                  <a16:creationId xmlns:a16="http://schemas.microsoft.com/office/drawing/2014/main" id="{1F90B89F-DEEF-260E-ABC2-3A0F71F05742}"/>
                </a:ext>
              </a:extLst>
            </p:cNvPr>
            <p:cNvSpPr/>
            <p:nvPr/>
          </p:nvSpPr>
          <p:spPr>
            <a:xfrm>
              <a:off x="6187017" y="1680964"/>
              <a:ext cx="44655" cy="102337"/>
            </a:xfrm>
            <a:custGeom>
              <a:avLst/>
              <a:gdLst/>
              <a:ahLst/>
              <a:cxnLst/>
              <a:rect l="l" t="t" r="r" b="b"/>
              <a:pathLst>
                <a:path w="44655" h="102337" extrusionOk="0">
                  <a:moveTo>
                    <a:pt x="13755" y="102338"/>
                  </a:moveTo>
                  <a:cubicBezTo>
                    <a:pt x="12803" y="102338"/>
                    <a:pt x="11850" y="102338"/>
                    <a:pt x="10898" y="102338"/>
                  </a:cubicBezTo>
                  <a:cubicBezTo>
                    <a:pt x="3278" y="100433"/>
                    <a:pt x="-1485" y="92813"/>
                    <a:pt x="420" y="85193"/>
                  </a:cubicBezTo>
                  <a:lnTo>
                    <a:pt x="16613" y="10898"/>
                  </a:lnTo>
                  <a:cubicBezTo>
                    <a:pt x="18518" y="3278"/>
                    <a:pt x="26138" y="-1485"/>
                    <a:pt x="33758" y="420"/>
                  </a:cubicBezTo>
                  <a:cubicBezTo>
                    <a:pt x="41378" y="2325"/>
                    <a:pt x="46140" y="9945"/>
                    <a:pt x="44235" y="17565"/>
                  </a:cubicBezTo>
                  <a:lnTo>
                    <a:pt x="28043" y="91860"/>
                  </a:lnTo>
                  <a:cubicBezTo>
                    <a:pt x="26138" y="97575"/>
                    <a:pt x="20423" y="102338"/>
                    <a:pt x="13755" y="10233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14;p27">
              <a:extLst>
                <a:ext uri="{FF2B5EF4-FFF2-40B4-BE49-F238E27FC236}">
                  <a16:creationId xmlns:a16="http://schemas.microsoft.com/office/drawing/2014/main" id="{148C323A-A7F1-AEC5-C8A1-9E72E1E7D015}"/>
                </a:ext>
              </a:extLst>
            </p:cNvPr>
            <p:cNvSpPr/>
            <p:nvPr/>
          </p:nvSpPr>
          <p:spPr>
            <a:xfrm>
              <a:off x="6215592" y="1567916"/>
              <a:ext cx="41498" cy="84893"/>
            </a:xfrm>
            <a:custGeom>
              <a:avLst/>
              <a:gdLst/>
              <a:ahLst/>
              <a:cxnLst/>
              <a:rect l="l" t="t" r="r" b="b"/>
              <a:pathLst>
                <a:path w="41498" h="84893" extrusionOk="0">
                  <a:moveTo>
                    <a:pt x="13755" y="84893"/>
                  </a:moveTo>
                  <a:cubicBezTo>
                    <a:pt x="12803" y="84893"/>
                    <a:pt x="11850" y="84893"/>
                    <a:pt x="10898" y="84893"/>
                  </a:cubicBezTo>
                  <a:cubicBezTo>
                    <a:pt x="3278" y="82988"/>
                    <a:pt x="-1485" y="75368"/>
                    <a:pt x="420" y="67748"/>
                  </a:cubicBezTo>
                  <a:lnTo>
                    <a:pt x="420" y="67748"/>
                  </a:lnTo>
                  <a:lnTo>
                    <a:pt x="12803" y="11551"/>
                  </a:lnTo>
                  <a:cubicBezTo>
                    <a:pt x="14708" y="3931"/>
                    <a:pt x="21375" y="-832"/>
                    <a:pt x="29948" y="121"/>
                  </a:cubicBezTo>
                  <a:cubicBezTo>
                    <a:pt x="37568" y="2026"/>
                    <a:pt x="42330" y="8693"/>
                    <a:pt x="41378" y="17266"/>
                  </a:cubicBezTo>
                  <a:cubicBezTo>
                    <a:pt x="41378" y="17266"/>
                    <a:pt x="41378" y="17266"/>
                    <a:pt x="41378" y="18218"/>
                  </a:cubicBezTo>
                  <a:lnTo>
                    <a:pt x="28995" y="74416"/>
                  </a:lnTo>
                  <a:cubicBezTo>
                    <a:pt x="26138" y="80131"/>
                    <a:pt x="20423" y="84893"/>
                    <a:pt x="13755" y="8489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15;p27">
              <a:extLst>
                <a:ext uri="{FF2B5EF4-FFF2-40B4-BE49-F238E27FC236}">
                  <a16:creationId xmlns:a16="http://schemas.microsoft.com/office/drawing/2014/main" id="{86866369-D0C5-E1C5-3F33-291749D8D1DE}"/>
                </a:ext>
              </a:extLst>
            </p:cNvPr>
            <p:cNvSpPr/>
            <p:nvPr/>
          </p:nvSpPr>
          <p:spPr>
            <a:xfrm>
              <a:off x="6281735" y="1641260"/>
              <a:ext cx="93422" cy="122991"/>
            </a:xfrm>
            <a:custGeom>
              <a:avLst/>
              <a:gdLst/>
              <a:ahLst/>
              <a:cxnLst/>
              <a:rect l="l" t="t" r="r" b="b"/>
              <a:pathLst>
                <a:path w="93422" h="122991" extrusionOk="0">
                  <a:moveTo>
                    <a:pt x="14288" y="122992"/>
                  </a:moveTo>
                  <a:cubicBezTo>
                    <a:pt x="6667" y="122992"/>
                    <a:pt x="0" y="116324"/>
                    <a:pt x="0" y="108704"/>
                  </a:cubicBezTo>
                  <a:cubicBezTo>
                    <a:pt x="0" y="105847"/>
                    <a:pt x="952" y="102989"/>
                    <a:pt x="2858" y="100132"/>
                  </a:cubicBezTo>
                  <a:lnTo>
                    <a:pt x="67627" y="5834"/>
                  </a:lnTo>
                  <a:cubicBezTo>
                    <a:pt x="72390" y="-833"/>
                    <a:pt x="80963" y="-1786"/>
                    <a:pt x="87630" y="2977"/>
                  </a:cubicBezTo>
                  <a:cubicBezTo>
                    <a:pt x="93345" y="7739"/>
                    <a:pt x="95250" y="15359"/>
                    <a:pt x="91440" y="22027"/>
                  </a:cubicBezTo>
                  <a:lnTo>
                    <a:pt x="26670" y="116324"/>
                  </a:lnTo>
                  <a:cubicBezTo>
                    <a:pt x="23813" y="121087"/>
                    <a:pt x="19050" y="122992"/>
                    <a:pt x="14288" y="12299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16;p27">
              <a:extLst>
                <a:ext uri="{FF2B5EF4-FFF2-40B4-BE49-F238E27FC236}">
                  <a16:creationId xmlns:a16="http://schemas.microsoft.com/office/drawing/2014/main" id="{CA2338FE-BCD5-5968-5B8D-41A16F93A81B}"/>
                </a:ext>
              </a:extLst>
            </p:cNvPr>
            <p:cNvSpPr/>
            <p:nvPr/>
          </p:nvSpPr>
          <p:spPr>
            <a:xfrm>
              <a:off x="5956563" y="1660962"/>
              <a:ext cx="48414" cy="122340"/>
            </a:xfrm>
            <a:custGeom>
              <a:avLst/>
              <a:gdLst/>
              <a:ahLst/>
              <a:cxnLst/>
              <a:rect l="l" t="t" r="r" b="b"/>
              <a:pathLst>
                <a:path w="48414" h="122340" extrusionOk="0">
                  <a:moveTo>
                    <a:pt x="34659" y="122340"/>
                  </a:moveTo>
                  <a:cubicBezTo>
                    <a:pt x="27992" y="122340"/>
                    <a:pt x="22277" y="117578"/>
                    <a:pt x="20372" y="110910"/>
                  </a:cubicBezTo>
                  <a:lnTo>
                    <a:pt x="369" y="17565"/>
                  </a:lnTo>
                  <a:cubicBezTo>
                    <a:pt x="-1536" y="9945"/>
                    <a:pt x="4179" y="2325"/>
                    <a:pt x="11799" y="420"/>
                  </a:cubicBezTo>
                  <a:cubicBezTo>
                    <a:pt x="19419" y="-1485"/>
                    <a:pt x="27039" y="3278"/>
                    <a:pt x="27992" y="10898"/>
                  </a:cubicBezTo>
                  <a:lnTo>
                    <a:pt x="47994" y="104243"/>
                  </a:lnTo>
                  <a:cubicBezTo>
                    <a:pt x="49899" y="111863"/>
                    <a:pt x="45137" y="119483"/>
                    <a:pt x="37517" y="121388"/>
                  </a:cubicBezTo>
                  <a:cubicBezTo>
                    <a:pt x="36564" y="122340"/>
                    <a:pt x="35612" y="122340"/>
                    <a:pt x="34659" y="12234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17;p27">
              <a:extLst>
                <a:ext uri="{FF2B5EF4-FFF2-40B4-BE49-F238E27FC236}">
                  <a16:creationId xmlns:a16="http://schemas.microsoft.com/office/drawing/2014/main" id="{40565778-51A9-9C04-B6B0-FBF14D238AAB}"/>
                </a:ext>
              </a:extLst>
            </p:cNvPr>
            <p:cNvSpPr/>
            <p:nvPr/>
          </p:nvSpPr>
          <p:spPr>
            <a:xfrm>
              <a:off x="5936510" y="1568569"/>
              <a:ext cx="36082" cy="66142"/>
            </a:xfrm>
            <a:custGeom>
              <a:avLst/>
              <a:gdLst/>
              <a:ahLst/>
              <a:cxnLst/>
              <a:rect l="l" t="t" r="r" b="b"/>
              <a:pathLst>
                <a:path w="36082" h="66142" extrusionOk="0">
                  <a:moveTo>
                    <a:pt x="22328" y="66143"/>
                  </a:moveTo>
                  <a:cubicBezTo>
                    <a:pt x="15660" y="66143"/>
                    <a:pt x="9945" y="61380"/>
                    <a:pt x="8040" y="54713"/>
                  </a:cubicBezTo>
                  <a:lnTo>
                    <a:pt x="420" y="17565"/>
                  </a:lnTo>
                  <a:cubicBezTo>
                    <a:pt x="-1485" y="9945"/>
                    <a:pt x="3278" y="2325"/>
                    <a:pt x="10898" y="420"/>
                  </a:cubicBezTo>
                  <a:cubicBezTo>
                    <a:pt x="18518" y="-1485"/>
                    <a:pt x="26138" y="3278"/>
                    <a:pt x="28043" y="10898"/>
                  </a:cubicBezTo>
                  <a:cubicBezTo>
                    <a:pt x="28043" y="10898"/>
                    <a:pt x="28043" y="10898"/>
                    <a:pt x="28043" y="11850"/>
                  </a:cubicBezTo>
                  <a:lnTo>
                    <a:pt x="35663" y="48998"/>
                  </a:lnTo>
                  <a:cubicBezTo>
                    <a:pt x="37568" y="56618"/>
                    <a:pt x="32805" y="64238"/>
                    <a:pt x="25185" y="66143"/>
                  </a:cubicBezTo>
                  <a:lnTo>
                    <a:pt x="25185" y="66143"/>
                  </a:lnTo>
                  <a:cubicBezTo>
                    <a:pt x="24233" y="66143"/>
                    <a:pt x="23280" y="66143"/>
                    <a:pt x="22328" y="66143"/>
                  </a:cubicBezTo>
                  <a:lnTo>
                    <a:pt x="22328" y="6614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18;p27">
              <a:extLst>
                <a:ext uri="{FF2B5EF4-FFF2-40B4-BE49-F238E27FC236}">
                  <a16:creationId xmlns:a16="http://schemas.microsoft.com/office/drawing/2014/main" id="{196E34B8-E6D9-7713-8822-F837C44D80EF}"/>
                </a:ext>
              </a:extLst>
            </p:cNvPr>
            <p:cNvSpPr/>
            <p:nvPr/>
          </p:nvSpPr>
          <p:spPr>
            <a:xfrm>
              <a:off x="5817831" y="1642009"/>
              <a:ext cx="93169" cy="122243"/>
            </a:xfrm>
            <a:custGeom>
              <a:avLst/>
              <a:gdLst/>
              <a:ahLst/>
              <a:cxnLst/>
              <a:rect l="l" t="t" r="r" b="b"/>
              <a:pathLst>
                <a:path w="93169" h="122243" extrusionOk="0">
                  <a:moveTo>
                    <a:pt x="78142" y="122243"/>
                  </a:moveTo>
                  <a:cubicBezTo>
                    <a:pt x="73379" y="122243"/>
                    <a:pt x="68617" y="120338"/>
                    <a:pt x="66712" y="116528"/>
                  </a:cubicBezTo>
                  <a:lnTo>
                    <a:pt x="1942" y="22231"/>
                  </a:lnTo>
                  <a:cubicBezTo>
                    <a:pt x="-1868" y="15563"/>
                    <a:pt x="37" y="6991"/>
                    <a:pt x="6704" y="2228"/>
                  </a:cubicBezTo>
                  <a:cubicBezTo>
                    <a:pt x="13372" y="-1582"/>
                    <a:pt x="20992" y="-629"/>
                    <a:pt x="25754" y="6038"/>
                  </a:cubicBezTo>
                  <a:lnTo>
                    <a:pt x="90524" y="100336"/>
                  </a:lnTo>
                  <a:cubicBezTo>
                    <a:pt x="95287" y="107003"/>
                    <a:pt x="93382" y="115576"/>
                    <a:pt x="86714" y="120338"/>
                  </a:cubicBezTo>
                  <a:cubicBezTo>
                    <a:pt x="83857" y="121291"/>
                    <a:pt x="80999" y="122243"/>
                    <a:pt x="78142" y="12224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19;p27">
              <a:extLst>
                <a:ext uri="{FF2B5EF4-FFF2-40B4-BE49-F238E27FC236}">
                  <a16:creationId xmlns:a16="http://schemas.microsoft.com/office/drawing/2014/main" id="{35C03526-4AC5-E60F-931E-035672A24E80}"/>
                </a:ext>
              </a:extLst>
            </p:cNvPr>
            <p:cNvSpPr/>
            <p:nvPr/>
          </p:nvSpPr>
          <p:spPr>
            <a:xfrm>
              <a:off x="5679462" y="1816008"/>
              <a:ext cx="834682" cy="554034"/>
            </a:xfrm>
            <a:custGeom>
              <a:avLst/>
              <a:gdLst/>
              <a:ahLst/>
              <a:cxnLst/>
              <a:rect l="l" t="t" r="r" b="b"/>
              <a:pathLst>
                <a:path w="834682" h="554034" extrusionOk="0">
                  <a:moveTo>
                    <a:pt x="833730" y="437829"/>
                  </a:moveTo>
                  <a:lnTo>
                    <a:pt x="805155" y="129219"/>
                  </a:lnTo>
                  <a:cubicBezTo>
                    <a:pt x="804203" y="119694"/>
                    <a:pt x="795630" y="112074"/>
                    <a:pt x="786105" y="112074"/>
                  </a:cubicBezTo>
                  <a:cubicBezTo>
                    <a:pt x="782295" y="112074"/>
                    <a:pt x="776580" y="112074"/>
                    <a:pt x="771818" y="112074"/>
                  </a:cubicBezTo>
                  <a:lnTo>
                    <a:pt x="767055" y="56829"/>
                  </a:lnTo>
                  <a:lnTo>
                    <a:pt x="749910" y="55877"/>
                  </a:lnTo>
                  <a:cubicBezTo>
                    <a:pt x="735623" y="54924"/>
                    <a:pt x="721335" y="55877"/>
                    <a:pt x="708000" y="56829"/>
                  </a:cubicBezTo>
                  <a:lnTo>
                    <a:pt x="703238" y="5394"/>
                  </a:lnTo>
                  <a:lnTo>
                    <a:pt x="688950" y="2537"/>
                  </a:lnTo>
                  <a:cubicBezTo>
                    <a:pt x="588938" y="-9846"/>
                    <a:pt x="488925" y="23492"/>
                    <a:pt x="416535" y="93977"/>
                  </a:cubicBezTo>
                  <a:cubicBezTo>
                    <a:pt x="344145" y="23492"/>
                    <a:pt x="244133" y="-9846"/>
                    <a:pt x="144120" y="2537"/>
                  </a:cubicBezTo>
                  <a:lnTo>
                    <a:pt x="129833" y="5394"/>
                  </a:lnTo>
                  <a:lnTo>
                    <a:pt x="125070" y="56829"/>
                  </a:lnTo>
                  <a:cubicBezTo>
                    <a:pt x="110783" y="55877"/>
                    <a:pt x="97448" y="54924"/>
                    <a:pt x="83160" y="55877"/>
                  </a:cubicBezTo>
                  <a:lnTo>
                    <a:pt x="66968" y="56829"/>
                  </a:lnTo>
                  <a:lnTo>
                    <a:pt x="62205" y="112074"/>
                  </a:lnTo>
                  <a:cubicBezTo>
                    <a:pt x="56490" y="112074"/>
                    <a:pt x="51728" y="112074"/>
                    <a:pt x="47918" y="112074"/>
                  </a:cubicBezTo>
                  <a:cubicBezTo>
                    <a:pt x="38393" y="112074"/>
                    <a:pt x="29820" y="119694"/>
                    <a:pt x="28868" y="129219"/>
                  </a:cubicBezTo>
                  <a:lnTo>
                    <a:pt x="293" y="437829"/>
                  </a:lnTo>
                  <a:cubicBezTo>
                    <a:pt x="-1612" y="448307"/>
                    <a:pt x="6008" y="457832"/>
                    <a:pt x="16485" y="458784"/>
                  </a:cubicBezTo>
                  <a:cubicBezTo>
                    <a:pt x="17438" y="458784"/>
                    <a:pt x="18390" y="458784"/>
                    <a:pt x="19343" y="458784"/>
                  </a:cubicBezTo>
                  <a:cubicBezTo>
                    <a:pt x="77445" y="456879"/>
                    <a:pt x="240323" y="460689"/>
                    <a:pt x="372720" y="547367"/>
                  </a:cubicBezTo>
                  <a:cubicBezTo>
                    <a:pt x="379388" y="551177"/>
                    <a:pt x="386055" y="554034"/>
                    <a:pt x="393675" y="554034"/>
                  </a:cubicBezTo>
                  <a:lnTo>
                    <a:pt x="441300" y="554034"/>
                  </a:lnTo>
                  <a:cubicBezTo>
                    <a:pt x="448920" y="554034"/>
                    <a:pt x="455588" y="552129"/>
                    <a:pt x="461303" y="548319"/>
                  </a:cubicBezTo>
                  <a:cubicBezTo>
                    <a:pt x="600368" y="461642"/>
                    <a:pt x="758483" y="457832"/>
                    <a:pt x="814680" y="459737"/>
                  </a:cubicBezTo>
                  <a:cubicBezTo>
                    <a:pt x="825158" y="459737"/>
                    <a:pt x="833730" y="452117"/>
                    <a:pt x="834683" y="441639"/>
                  </a:cubicBezTo>
                  <a:cubicBezTo>
                    <a:pt x="833730" y="438782"/>
                    <a:pt x="833730" y="438782"/>
                    <a:pt x="833730" y="437829"/>
                  </a:cubicBezTo>
                  <a:close/>
                  <a:moveTo>
                    <a:pt x="435585" y="128267"/>
                  </a:moveTo>
                  <a:cubicBezTo>
                    <a:pt x="496545" y="65402"/>
                    <a:pt x="581318" y="33017"/>
                    <a:pt x="667995" y="37779"/>
                  </a:cubicBezTo>
                  <a:lnTo>
                    <a:pt x="693713" y="333054"/>
                  </a:lnTo>
                  <a:cubicBezTo>
                    <a:pt x="648945" y="341627"/>
                    <a:pt x="532740" y="370202"/>
                    <a:pt x="435585" y="454022"/>
                  </a:cubicBezTo>
                  <a:lnTo>
                    <a:pt x="435585" y="128267"/>
                  </a:lnTo>
                  <a:close/>
                  <a:moveTo>
                    <a:pt x="165075" y="38732"/>
                  </a:moveTo>
                  <a:cubicBezTo>
                    <a:pt x="251753" y="33969"/>
                    <a:pt x="336525" y="66354"/>
                    <a:pt x="397485" y="129219"/>
                  </a:cubicBezTo>
                  <a:lnTo>
                    <a:pt x="397485" y="454974"/>
                  </a:lnTo>
                  <a:cubicBezTo>
                    <a:pt x="300330" y="371154"/>
                    <a:pt x="184125" y="342579"/>
                    <a:pt x="139358" y="334007"/>
                  </a:cubicBezTo>
                  <a:lnTo>
                    <a:pt x="165075" y="38732"/>
                  </a:lnTo>
                  <a:close/>
                  <a:moveTo>
                    <a:pt x="73635" y="391157"/>
                  </a:moveTo>
                  <a:lnTo>
                    <a:pt x="102210" y="93024"/>
                  </a:lnTo>
                  <a:cubicBezTo>
                    <a:pt x="107925" y="93024"/>
                    <a:pt x="114593" y="93977"/>
                    <a:pt x="122213" y="93977"/>
                  </a:cubicBezTo>
                  <a:lnTo>
                    <a:pt x="98400" y="366392"/>
                  </a:lnTo>
                  <a:lnTo>
                    <a:pt x="116498" y="368297"/>
                  </a:lnTo>
                  <a:cubicBezTo>
                    <a:pt x="118403" y="368297"/>
                    <a:pt x="279375" y="389252"/>
                    <a:pt x="391770" y="500694"/>
                  </a:cubicBezTo>
                  <a:lnTo>
                    <a:pt x="391770" y="500694"/>
                  </a:lnTo>
                  <a:cubicBezTo>
                    <a:pt x="266993" y="405444"/>
                    <a:pt x="127928" y="393062"/>
                    <a:pt x="73635" y="391157"/>
                  </a:cubicBezTo>
                  <a:close/>
                  <a:moveTo>
                    <a:pt x="441300" y="502599"/>
                  </a:moveTo>
                  <a:lnTo>
                    <a:pt x="441300" y="502599"/>
                  </a:lnTo>
                  <a:cubicBezTo>
                    <a:pt x="555600" y="390204"/>
                    <a:pt x="715620" y="368297"/>
                    <a:pt x="716573" y="368297"/>
                  </a:cubicBezTo>
                  <a:lnTo>
                    <a:pt x="734670" y="366392"/>
                  </a:lnTo>
                  <a:lnTo>
                    <a:pt x="710858" y="93977"/>
                  </a:lnTo>
                  <a:cubicBezTo>
                    <a:pt x="718478" y="93024"/>
                    <a:pt x="725145" y="93024"/>
                    <a:pt x="730860" y="93024"/>
                  </a:cubicBezTo>
                  <a:lnTo>
                    <a:pt x="759435" y="391157"/>
                  </a:lnTo>
                  <a:cubicBezTo>
                    <a:pt x="705143" y="393062"/>
                    <a:pt x="566078" y="406397"/>
                    <a:pt x="441300" y="50259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05;p27">
            <a:extLst>
              <a:ext uri="{FF2B5EF4-FFF2-40B4-BE49-F238E27FC236}">
                <a16:creationId xmlns:a16="http://schemas.microsoft.com/office/drawing/2014/main" id="{EA4EA5D4-9BF0-A3DD-478B-EA8EEEEB54C2}"/>
              </a:ext>
            </a:extLst>
          </p:cNvPr>
          <p:cNvGrpSpPr/>
          <p:nvPr/>
        </p:nvGrpSpPr>
        <p:grpSpPr>
          <a:xfrm>
            <a:off x="7051365" y="1774878"/>
            <a:ext cx="407149" cy="427035"/>
            <a:chOff x="5679462" y="1492790"/>
            <a:chExt cx="834682" cy="877252"/>
          </a:xfrm>
          <a:solidFill>
            <a:srgbClr val="000000"/>
          </a:solidFill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192" name="Google Shape;106;p27">
              <a:extLst>
                <a:ext uri="{FF2B5EF4-FFF2-40B4-BE49-F238E27FC236}">
                  <a16:creationId xmlns:a16="http://schemas.microsoft.com/office/drawing/2014/main" id="{A78DF555-80C8-DC8A-DB68-5C271F43B061}"/>
                </a:ext>
              </a:extLst>
            </p:cNvPr>
            <p:cNvSpPr/>
            <p:nvPr/>
          </p:nvSpPr>
          <p:spPr>
            <a:xfrm>
              <a:off x="6294118" y="149279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2" y="45720"/>
                    <a:pt x="97155" y="57150"/>
                  </a:cubicBezTo>
                  <a:lnTo>
                    <a:pt x="97155" y="57150"/>
                  </a:lnTo>
                  <a:cubicBezTo>
                    <a:pt x="73342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07;p27">
              <a:extLst>
                <a:ext uri="{FF2B5EF4-FFF2-40B4-BE49-F238E27FC236}">
                  <a16:creationId xmlns:a16="http://schemas.microsoft.com/office/drawing/2014/main" id="{A24E7571-F7A9-EBF7-0FF4-E4A38779F88B}"/>
                </a:ext>
              </a:extLst>
            </p:cNvPr>
            <p:cNvSpPr/>
            <p:nvPr/>
          </p:nvSpPr>
          <p:spPr>
            <a:xfrm>
              <a:off x="5684518" y="1702340"/>
              <a:ext cx="97154" cy="114300"/>
            </a:xfrm>
            <a:custGeom>
              <a:avLst/>
              <a:gdLst/>
              <a:ahLst/>
              <a:cxnLst/>
              <a:rect l="l" t="t" r="r" b="b"/>
              <a:pathLst>
                <a:path w="97154" h="114300" extrusionOk="0">
                  <a:moveTo>
                    <a:pt x="48577" y="0"/>
                  </a:moveTo>
                  <a:lnTo>
                    <a:pt x="48577" y="0"/>
                  </a:lnTo>
                  <a:cubicBezTo>
                    <a:pt x="55245" y="24765"/>
                    <a:pt x="73343" y="45720"/>
                    <a:pt x="97155" y="57150"/>
                  </a:cubicBezTo>
                  <a:lnTo>
                    <a:pt x="97155" y="57150"/>
                  </a:lnTo>
                  <a:cubicBezTo>
                    <a:pt x="73343" y="68580"/>
                    <a:pt x="56197" y="89535"/>
                    <a:pt x="48577" y="114300"/>
                  </a:cubicBezTo>
                  <a:lnTo>
                    <a:pt x="48577" y="114300"/>
                  </a:lnTo>
                  <a:cubicBezTo>
                    <a:pt x="41910" y="89535"/>
                    <a:pt x="23813" y="68580"/>
                    <a:pt x="0" y="57150"/>
                  </a:cubicBezTo>
                  <a:lnTo>
                    <a:pt x="0" y="57150"/>
                  </a:lnTo>
                  <a:cubicBezTo>
                    <a:pt x="23813" y="45720"/>
                    <a:pt x="41910" y="24765"/>
                    <a:pt x="4857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08;p27">
              <a:extLst>
                <a:ext uri="{FF2B5EF4-FFF2-40B4-BE49-F238E27FC236}">
                  <a16:creationId xmlns:a16="http://schemas.microsoft.com/office/drawing/2014/main" id="{CAC8CDA0-8794-F9F5-A30E-DF14B6932252}"/>
                </a:ext>
              </a:extLst>
            </p:cNvPr>
            <p:cNvSpPr/>
            <p:nvPr/>
          </p:nvSpPr>
          <p:spPr>
            <a:xfrm>
              <a:off x="5787388" y="1511840"/>
              <a:ext cx="80009" cy="95250"/>
            </a:xfrm>
            <a:custGeom>
              <a:avLst/>
              <a:gdLst/>
              <a:ahLst/>
              <a:cxnLst/>
              <a:rect l="l" t="t" r="r" b="b"/>
              <a:pathLst>
                <a:path w="80009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7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09;p27">
              <a:extLst>
                <a:ext uri="{FF2B5EF4-FFF2-40B4-BE49-F238E27FC236}">
                  <a16:creationId xmlns:a16="http://schemas.microsoft.com/office/drawing/2014/main" id="{532917CA-B66A-1561-DD3F-972D518449B8}"/>
                </a:ext>
              </a:extLst>
            </p:cNvPr>
            <p:cNvSpPr/>
            <p:nvPr/>
          </p:nvSpPr>
          <p:spPr>
            <a:xfrm>
              <a:off x="6416037" y="1664240"/>
              <a:ext cx="80010" cy="95250"/>
            </a:xfrm>
            <a:custGeom>
              <a:avLst/>
              <a:gdLst/>
              <a:ahLst/>
              <a:cxnLst/>
              <a:rect l="l" t="t" r="r" b="b"/>
              <a:pathLst>
                <a:path w="80010" h="95250" extrusionOk="0">
                  <a:moveTo>
                    <a:pt x="40005" y="0"/>
                  </a:moveTo>
                  <a:lnTo>
                    <a:pt x="40005" y="0"/>
                  </a:lnTo>
                  <a:cubicBezTo>
                    <a:pt x="45720" y="20955"/>
                    <a:pt x="60960" y="38100"/>
                    <a:pt x="80010" y="47625"/>
                  </a:cubicBezTo>
                  <a:lnTo>
                    <a:pt x="80010" y="47625"/>
                  </a:lnTo>
                  <a:cubicBezTo>
                    <a:pt x="60008" y="57150"/>
                    <a:pt x="45720" y="74295"/>
                    <a:pt x="40005" y="95250"/>
                  </a:cubicBezTo>
                  <a:lnTo>
                    <a:pt x="40005" y="95250"/>
                  </a:lnTo>
                  <a:cubicBezTo>
                    <a:pt x="34290" y="74295"/>
                    <a:pt x="19050" y="57150"/>
                    <a:pt x="0" y="47625"/>
                  </a:cubicBezTo>
                  <a:lnTo>
                    <a:pt x="0" y="47625"/>
                  </a:lnTo>
                  <a:cubicBezTo>
                    <a:pt x="19050" y="38100"/>
                    <a:pt x="34290" y="20955"/>
                    <a:pt x="400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10;p27">
              <a:extLst>
                <a:ext uri="{FF2B5EF4-FFF2-40B4-BE49-F238E27FC236}">
                  <a16:creationId xmlns:a16="http://schemas.microsoft.com/office/drawing/2014/main" id="{C6C5DCB7-CF1C-2D9A-3982-F4973AD74054}"/>
                </a:ext>
              </a:extLst>
            </p:cNvPr>
            <p:cNvSpPr/>
            <p:nvPr/>
          </p:nvSpPr>
          <p:spPr>
            <a:xfrm>
              <a:off x="6081710" y="1726152"/>
              <a:ext cx="28575" cy="123825"/>
            </a:xfrm>
            <a:custGeom>
              <a:avLst/>
              <a:gdLst/>
              <a:ahLst/>
              <a:cxnLst/>
              <a:rect l="l" t="t" r="r" b="b"/>
              <a:pathLst>
                <a:path w="28575" h="123825" extrusionOk="0">
                  <a:moveTo>
                    <a:pt x="14288" y="123825"/>
                  </a:moveTo>
                  <a:cubicBezTo>
                    <a:pt x="6668" y="123825"/>
                    <a:pt x="0" y="117157"/>
                    <a:pt x="0" y="10953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109538"/>
                  </a:lnTo>
                  <a:cubicBezTo>
                    <a:pt x="28575" y="117157"/>
                    <a:pt x="21907" y="123825"/>
                    <a:pt x="14288" y="12382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11;p27">
              <a:extLst>
                <a:ext uri="{FF2B5EF4-FFF2-40B4-BE49-F238E27FC236}">
                  <a16:creationId xmlns:a16="http://schemas.microsoft.com/office/drawing/2014/main" id="{E0C025D0-7C6C-8FD5-C227-CC6494D3F775}"/>
                </a:ext>
              </a:extLst>
            </p:cNvPr>
            <p:cNvSpPr/>
            <p:nvPr/>
          </p:nvSpPr>
          <p:spPr>
            <a:xfrm>
              <a:off x="6081710" y="1592802"/>
              <a:ext cx="28575" cy="104775"/>
            </a:xfrm>
            <a:custGeom>
              <a:avLst/>
              <a:gdLst/>
              <a:ahLst/>
              <a:cxnLst/>
              <a:rect l="l" t="t" r="r" b="b"/>
              <a:pathLst>
                <a:path w="28575" h="104775" extrusionOk="0">
                  <a:moveTo>
                    <a:pt x="14288" y="104775"/>
                  </a:moveTo>
                  <a:cubicBezTo>
                    <a:pt x="6668" y="104775"/>
                    <a:pt x="0" y="98107"/>
                    <a:pt x="0" y="90488"/>
                  </a:cubicBezTo>
                  <a:lnTo>
                    <a:pt x="0" y="14288"/>
                  </a:lnTo>
                  <a:cubicBezTo>
                    <a:pt x="0" y="6667"/>
                    <a:pt x="6668" y="0"/>
                    <a:pt x="14288" y="0"/>
                  </a:cubicBezTo>
                  <a:cubicBezTo>
                    <a:pt x="21907" y="0"/>
                    <a:pt x="28575" y="6667"/>
                    <a:pt x="28575" y="14288"/>
                  </a:cubicBezTo>
                  <a:lnTo>
                    <a:pt x="28575" y="90488"/>
                  </a:lnTo>
                  <a:cubicBezTo>
                    <a:pt x="28575" y="98107"/>
                    <a:pt x="21907" y="104775"/>
                    <a:pt x="14288" y="1047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12;p27">
              <a:extLst>
                <a:ext uri="{FF2B5EF4-FFF2-40B4-BE49-F238E27FC236}">
                  <a16:creationId xmlns:a16="http://schemas.microsoft.com/office/drawing/2014/main" id="{9858DD0A-6722-79EC-691A-CD4D573FC8E6}"/>
                </a:ext>
              </a:extLst>
            </p:cNvPr>
            <p:cNvSpPr/>
            <p:nvPr/>
          </p:nvSpPr>
          <p:spPr>
            <a:xfrm>
              <a:off x="6081710" y="1497552"/>
              <a:ext cx="28575" cy="66675"/>
            </a:xfrm>
            <a:custGeom>
              <a:avLst/>
              <a:gdLst/>
              <a:ahLst/>
              <a:cxnLst/>
              <a:rect l="l" t="t" r="r" b="b"/>
              <a:pathLst>
                <a:path w="28575" h="66675" extrusionOk="0">
                  <a:moveTo>
                    <a:pt x="14288" y="66675"/>
                  </a:moveTo>
                  <a:cubicBezTo>
                    <a:pt x="6668" y="66675"/>
                    <a:pt x="0" y="60008"/>
                    <a:pt x="0" y="52388"/>
                  </a:cubicBezTo>
                  <a:lnTo>
                    <a:pt x="0" y="14288"/>
                  </a:lnTo>
                  <a:cubicBezTo>
                    <a:pt x="0" y="6668"/>
                    <a:pt x="6668" y="0"/>
                    <a:pt x="14288" y="0"/>
                  </a:cubicBezTo>
                  <a:cubicBezTo>
                    <a:pt x="21907" y="0"/>
                    <a:pt x="28575" y="6668"/>
                    <a:pt x="28575" y="14288"/>
                  </a:cubicBezTo>
                  <a:lnTo>
                    <a:pt x="28575" y="52388"/>
                  </a:lnTo>
                  <a:cubicBezTo>
                    <a:pt x="28575" y="60008"/>
                    <a:pt x="21907" y="66675"/>
                    <a:pt x="14288" y="666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13;p27">
              <a:extLst>
                <a:ext uri="{FF2B5EF4-FFF2-40B4-BE49-F238E27FC236}">
                  <a16:creationId xmlns:a16="http://schemas.microsoft.com/office/drawing/2014/main" id="{D78A861A-D441-76D8-82D6-E870D3CACEBA}"/>
                </a:ext>
              </a:extLst>
            </p:cNvPr>
            <p:cNvSpPr/>
            <p:nvPr/>
          </p:nvSpPr>
          <p:spPr>
            <a:xfrm>
              <a:off x="6187017" y="1680964"/>
              <a:ext cx="44655" cy="102337"/>
            </a:xfrm>
            <a:custGeom>
              <a:avLst/>
              <a:gdLst/>
              <a:ahLst/>
              <a:cxnLst/>
              <a:rect l="l" t="t" r="r" b="b"/>
              <a:pathLst>
                <a:path w="44655" h="102337" extrusionOk="0">
                  <a:moveTo>
                    <a:pt x="13755" y="102338"/>
                  </a:moveTo>
                  <a:cubicBezTo>
                    <a:pt x="12803" y="102338"/>
                    <a:pt x="11850" y="102338"/>
                    <a:pt x="10898" y="102338"/>
                  </a:cubicBezTo>
                  <a:cubicBezTo>
                    <a:pt x="3278" y="100433"/>
                    <a:pt x="-1485" y="92813"/>
                    <a:pt x="420" y="85193"/>
                  </a:cubicBezTo>
                  <a:lnTo>
                    <a:pt x="16613" y="10898"/>
                  </a:lnTo>
                  <a:cubicBezTo>
                    <a:pt x="18518" y="3278"/>
                    <a:pt x="26138" y="-1485"/>
                    <a:pt x="33758" y="420"/>
                  </a:cubicBezTo>
                  <a:cubicBezTo>
                    <a:pt x="41378" y="2325"/>
                    <a:pt x="46140" y="9945"/>
                    <a:pt x="44235" y="17565"/>
                  </a:cubicBezTo>
                  <a:lnTo>
                    <a:pt x="28043" y="91860"/>
                  </a:lnTo>
                  <a:cubicBezTo>
                    <a:pt x="26138" y="97575"/>
                    <a:pt x="20423" y="102338"/>
                    <a:pt x="13755" y="10233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114;p27">
              <a:extLst>
                <a:ext uri="{FF2B5EF4-FFF2-40B4-BE49-F238E27FC236}">
                  <a16:creationId xmlns:a16="http://schemas.microsoft.com/office/drawing/2014/main" id="{C3A47B4E-AFA0-605A-183C-C63FFA189512}"/>
                </a:ext>
              </a:extLst>
            </p:cNvPr>
            <p:cNvSpPr/>
            <p:nvPr/>
          </p:nvSpPr>
          <p:spPr>
            <a:xfrm>
              <a:off x="6215592" y="1567916"/>
              <a:ext cx="41498" cy="84893"/>
            </a:xfrm>
            <a:custGeom>
              <a:avLst/>
              <a:gdLst/>
              <a:ahLst/>
              <a:cxnLst/>
              <a:rect l="l" t="t" r="r" b="b"/>
              <a:pathLst>
                <a:path w="41498" h="84893" extrusionOk="0">
                  <a:moveTo>
                    <a:pt x="13755" y="84893"/>
                  </a:moveTo>
                  <a:cubicBezTo>
                    <a:pt x="12803" y="84893"/>
                    <a:pt x="11850" y="84893"/>
                    <a:pt x="10898" y="84893"/>
                  </a:cubicBezTo>
                  <a:cubicBezTo>
                    <a:pt x="3278" y="82988"/>
                    <a:pt x="-1485" y="75368"/>
                    <a:pt x="420" y="67748"/>
                  </a:cubicBezTo>
                  <a:lnTo>
                    <a:pt x="420" y="67748"/>
                  </a:lnTo>
                  <a:lnTo>
                    <a:pt x="12803" y="11551"/>
                  </a:lnTo>
                  <a:cubicBezTo>
                    <a:pt x="14708" y="3931"/>
                    <a:pt x="21375" y="-832"/>
                    <a:pt x="29948" y="121"/>
                  </a:cubicBezTo>
                  <a:cubicBezTo>
                    <a:pt x="37568" y="2026"/>
                    <a:pt x="42330" y="8693"/>
                    <a:pt x="41378" y="17266"/>
                  </a:cubicBezTo>
                  <a:cubicBezTo>
                    <a:pt x="41378" y="17266"/>
                    <a:pt x="41378" y="17266"/>
                    <a:pt x="41378" y="18218"/>
                  </a:cubicBezTo>
                  <a:lnTo>
                    <a:pt x="28995" y="74416"/>
                  </a:lnTo>
                  <a:cubicBezTo>
                    <a:pt x="26138" y="80131"/>
                    <a:pt x="20423" y="84893"/>
                    <a:pt x="13755" y="8489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115;p27">
              <a:extLst>
                <a:ext uri="{FF2B5EF4-FFF2-40B4-BE49-F238E27FC236}">
                  <a16:creationId xmlns:a16="http://schemas.microsoft.com/office/drawing/2014/main" id="{BC2C2A7F-3990-F101-A96B-98442B5A62BB}"/>
                </a:ext>
              </a:extLst>
            </p:cNvPr>
            <p:cNvSpPr/>
            <p:nvPr/>
          </p:nvSpPr>
          <p:spPr>
            <a:xfrm>
              <a:off x="6281735" y="1641260"/>
              <a:ext cx="93422" cy="122991"/>
            </a:xfrm>
            <a:custGeom>
              <a:avLst/>
              <a:gdLst/>
              <a:ahLst/>
              <a:cxnLst/>
              <a:rect l="l" t="t" r="r" b="b"/>
              <a:pathLst>
                <a:path w="93422" h="122991" extrusionOk="0">
                  <a:moveTo>
                    <a:pt x="14288" y="122992"/>
                  </a:moveTo>
                  <a:cubicBezTo>
                    <a:pt x="6667" y="122992"/>
                    <a:pt x="0" y="116324"/>
                    <a:pt x="0" y="108704"/>
                  </a:cubicBezTo>
                  <a:cubicBezTo>
                    <a:pt x="0" y="105847"/>
                    <a:pt x="952" y="102989"/>
                    <a:pt x="2858" y="100132"/>
                  </a:cubicBezTo>
                  <a:lnTo>
                    <a:pt x="67627" y="5834"/>
                  </a:lnTo>
                  <a:cubicBezTo>
                    <a:pt x="72390" y="-833"/>
                    <a:pt x="80963" y="-1786"/>
                    <a:pt x="87630" y="2977"/>
                  </a:cubicBezTo>
                  <a:cubicBezTo>
                    <a:pt x="93345" y="7739"/>
                    <a:pt x="95250" y="15359"/>
                    <a:pt x="91440" y="22027"/>
                  </a:cubicBezTo>
                  <a:lnTo>
                    <a:pt x="26670" y="116324"/>
                  </a:lnTo>
                  <a:cubicBezTo>
                    <a:pt x="23813" y="121087"/>
                    <a:pt x="19050" y="122992"/>
                    <a:pt x="14288" y="12299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116;p27">
              <a:extLst>
                <a:ext uri="{FF2B5EF4-FFF2-40B4-BE49-F238E27FC236}">
                  <a16:creationId xmlns:a16="http://schemas.microsoft.com/office/drawing/2014/main" id="{13E3E552-A13B-2211-219F-AF665309FA9C}"/>
                </a:ext>
              </a:extLst>
            </p:cNvPr>
            <p:cNvSpPr/>
            <p:nvPr/>
          </p:nvSpPr>
          <p:spPr>
            <a:xfrm>
              <a:off x="5956563" y="1660962"/>
              <a:ext cx="48414" cy="122340"/>
            </a:xfrm>
            <a:custGeom>
              <a:avLst/>
              <a:gdLst/>
              <a:ahLst/>
              <a:cxnLst/>
              <a:rect l="l" t="t" r="r" b="b"/>
              <a:pathLst>
                <a:path w="48414" h="122340" extrusionOk="0">
                  <a:moveTo>
                    <a:pt x="34659" y="122340"/>
                  </a:moveTo>
                  <a:cubicBezTo>
                    <a:pt x="27992" y="122340"/>
                    <a:pt x="22277" y="117578"/>
                    <a:pt x="20372" y="110910"/>
                  </a:cubicBezTo>
                  <a:lnTo>
                    <a:pt x="369" y="17565"/>
                  </a:lnTo>
                  <a:cubicBezTo>
                    <a:pt x="-1536" y="9945"/>
                    <a:pt x="4179" y="2325"/>
                    <a:pt x="11799" y="420"/>
                  </a:cubicBezTo>
                  <a:cubicBezTo>
                    <a:pt x="19419" y="-1485"/>
                    <a:pt x="27039" y="3278"/>
                    <a:pt x="27992" y="10898"/>
                  </a:cubicBezTo>
                  <a:lnTo>
                    <a:pt x="47994" y="104243"/>
                  </a:lnTo>
                  <a:cubicBezTo>
                    <a:pt x="49899" y="111863"/>
                    <a:pt x="45137" y="119483"/>
                    <a:pt x="37517" y="121388"/>
                  </a:cubicBezTo>
                  <a:cubicBezTo>
                    <a:pt x="36564" y="122340"/>
                    <a:pt x="35612" y="122340"/>
                    <a:pt x="34659" y="12234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117;p27">
              <a:extLst>
                <a:ext uri="{FF2B5EF4-FFF2-40B4-BE49-F238E27FC236}">
                  <a16:creationId xmlns:a16="http://schemas.microsoft.com/office/drawing/2014/main" id="{F78D9607-BEA6-0D35-6ECC-69901F57A483}"/>
                </a:ext>
              </a:extLst>
            </p:cNvPr>
            <p:cNvSpPr/>
            <p:nvPr/>
          </p:nvSpPr>
          <p:spPr>
            <a:xfrm>
              <a:off x="5936510" y="1568569"/>
              <a:ext cx="36082" cy="66142"/>
            </a:xfrm>
            <a:custGeom>
              <a:avLst/>
              <a:gdLst/>
              <a:ahLst/>
              <a:cxnLst/>
              <a:rect l="l" t="t" r="r" b="b"/>
              <a:pathLst>
                <a:path w="36082" h="66142" extrusionOk="0">
                  <a:moveTo>
                    <a:pt x="22328" y="66143"/>
                  </a:moveTo>
                  <a:cubicBezTo>
                    <a:pt x="15660" y="66143"/>
                    <a:pt x="9945" y="61380"/>
                    <a:pt x="8040" y="54713"/>
                  </a:cubicBezTo>
                  <a:lnTo>
                    <a:pt x="420" y="17565"/>
                  </a:lnTo>
                  <a:cubicBezTo>
                    <a:pt x="-1485" y="9945"/>
                    <a:pt x="3278" y="2325"/>
                    <a:pt x="10898" y="420"/>
                  </a:cubicBezTo>
                  <a:cubicBezTo>
                    <a:pt x="18518" y="-1485"/>
                    <a:pt x="26138" y="3278"/>
                    <a:pt x="28043" y="10898"/>
                  </a:cubicBezTo>
                  <a:cubicBezTo>
                    <a:pt x="28043" y="10898"/>
                    <a:pt x="28043" y="10898"/>
                    <a:pt x="28043" y="11850"/>
                  </a:cubicBezTo>
                  <a:lnTo>
                    <a:pt x="35663" y="48998"/>
                  </a:lnTo>
                  <a:cubicBezTo>
                    <a:pt x="37568" y="56618"/>
                    <a:pt x="32805" y="64238"/>
                    <a:pt x="25185" y="66143"/>
                  </a:cubicBezTo>
                  <a:lnTo>
                    <a:pt x="25185" y="66143"/>
                  </a:lnTo>
                  <a:cubicBezTo>
                    <a:pt x="24233" y="66143"/>
                    <a:pt x="23280" y="66143"/>
                    <a:pt x="22328" y="66143"/>
                  </a:cubicBezTo>
                  <a:lnTo>
                    <a:pt x="22328" y="6614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118;p27">
              <a:extLst>
                <a:ext uri="{FF2B5EF4-FFF2-40B4-BE49-F238E27FC236}">
                  <a16:creationId xmlns:a16="http://schemas.microsoft.com/office/drawing/2014/main" id="{FB6476B2-E4E4-B70B-64CF-469B9DB9AA2C}"/>
                </a:ext>
              </a:extLst>
            </p:cNvPr>
            <p:cNvSpPr/>
            <p:nvPr/>
          </p:nvSpPr>
          <p:spPr>
            <a:xfrm>
              <a:off x="5817831" y="1642009"/>
              <a:ext cx="93169" cy="122243"/>
            </a:xfrm>
            <a:custGeom>
              <a:avLst/>
              <a:gdLst/>
              <a:ahLst/>
              <a:cxnLst/>
              <a:rect l="l" t="t" r="r" b="b"/>
              <a:pathLst>
                <a:path w="93169" h="122243" extrusionOk="0">
                  <a:moveTo>
                    <a:pt x="78142" y="122243"/>
                  </a:moveTo>
                  <a:cubicBezTo>
                    <a:pt x="73379" y="122243"/>
                    <a:pt x="68617" y="120338"/>
                    <a:pt x="66712" y="116528"/>
                  </a:cubicBezTo>
                  <a:lnTo>
                    <a:pt x="1942" y="22231"/>
                  </a:lnTo>
                  <a:cubicBezTo>
                    <a:pt x="-1868" y="15563"/>
                    <a:pt x="37" y="6991"/>
                    <a:pt x="6704" y="2228"/>
                  </a:cubicBezTo>
                  <a:cubicBezTo>
                    <a:pt x="13372" y="-1582"/>
                    <a:pt x="20992" y="-629"/>
                    <a:pt x="25754" y="6038"/>
                  </a:cubicBezTo>
                  <a:lnTo>
                    <a:pt x="90524" y="100336"/>
                  </a:lnTo>
                  <a:cubicBezTo>
                    <a:pt x="95287" y="107003"/>
                    <a:pt x="93382" y="115576"/>
                    <a:pt x="86714" y="120338"/>
                  </a:cubicBezTo>
                  <a:cubicBezTo>
                    <a:pt x="83857" y="121291"/>
                    <a:pt x="80999" y="122243"/>
                    <a:pt x="78142" y="12224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119;p27">
              <a:extLst>
                <a:ext uri="{FF2B5EF4-FFF2-40B4-BE49-F238E27FC236}">
                  <a16:creationId xmlns:a16="http://schemas.microsoft.com/office/drawing/2014/main" id="{F9935D9C-5A6C-F908-CBA0-864A3A138DD6}"/>
                </a:ext>
              </a:extLst>
            </p:cNvPr>
            <p:cNvSpPr/>
            <p:nvPr/>
          </p:nvSpPr>
          <p:spPr>
            <a:xfrm>
              <a:off x="5679462" y="1816008"/>
              <a:ext cx="834682" cy="554034"/>
            </a:xfrm>
            <a:custGeom>
              <a:avLst/>
              <a:gdLst/>
              <a:ahLst/>
              <a:cxnLst/>
              <a:rect l="l" t="t" r="r" b="b"/>
              <a:pathLst>
                <a:path w="834682" h="554034" extrusionOk="0">
                  <a:moveTo>
                    <a:pt x="833730" y="437829"/>
                  </a:moveTo>
                  <a:lnTo>
                    <a:pt x="805155" y="129219"/>
                  </a:lnTo>
                  <a:cubicBezTo>
                    <a:pt x="804203" y="119694"/>
                    <a:pt x="795630" y="112074"/>
                    <a:pt x="786105" y="112074"/>
                  </a:cubicBezTo>
                  <a:cubicBezTo>
                    <a:pt x="782295" y="112074"/>
                    <a:pt x="776580" y="112074"/>
                    <a:pt x="771818" y="112074"/>
                  </a:cubicBezTo>
                  <a:lnTo>
                    <a:pt x="767055" y="56829"/>
                  </a:lnTo>
                  <a:lnTo>
                    <a:pt x="749910" y="55877"/>
                  </a:lnTo>
                  <a:cubicBezTo>
                    <a:pt x="735623" y="54924"/>
                    <a:pt x="721335" y="55877"/>
                    <a:pt x="708000" y="56829"/>
                  </a:cubicBezTo>
                  <a:lnTo>
                    <a:pt x="703238" y="5394"/>
                  </a:lnTo>
                  <a:lnTo>
                    <a:pt x="688950" y="2537"/>
                  </a:lnTo>
                  <a:cubicBezTo>
                    <a:pt x="588938" y="-9846"/>
                    <a:pt x="488925" y="23492"/>
                    <a:pt x="416535" y="93977"/>
                  </a:cubicBezTo>
                  <a:cubicBezTo>
                    <a:pt x="344145" y="23492"/>
                    <a:pt x="244133" y="-9846"/>
                    <a:pt x="144120" y="2537"/>
                  </a:cubicBezTo>
                  <a:lnTo>
                    <a:pt x="129833" y="5394"/>
                  </a:lnTo>
                  <a:lnTo>
                    <a:pt x="125070" y="56829"/>
                  </a:lnTo>
                  <a:cubicBezTo>
                    <a:pt x="110783" y="55877"/>
                    <a:pt x="97448" y="54924"/>
                    <a:pt x="83160" y="55877"/>
                  </a:cubicBezTo>
                  <a:lnTo>
                    <a:pt x="66968" y="56829"/>
                  </a:lnTo>
                  <a:lnTo>
                    <a:pt x="62205" y="112074"/>
                  </a:lnTo>
                  <a:cubicBezTo>
                    <a:pt x="56490" y="112074"/>
                    <a:pt x="51728" y="112074"/>
                    <a:pt x="47918" y="112074"/>
                  </a:cubicBezTo>
                  <a:cubicBezTo>
                    <a:pt x="38393" y="112074"/>
                    <a:pt x="29820" y="119694"/>
                    <a:pt x="28868" y="129219"/>
                  </a:cubicBezTo>
                  <a:lnTo>
                    <a:pt x="293" y="437829"/>
                  </a:lnTo>
                  <a:cubicBezTo>
                    <a:pt x="-1612" y="448307"/>
                    <a:pt x="6008" y="457832"/>
                    <a:pt x="16485" y="458784"/>
                  </a:cubicBezTo>
                  <a:cubicBezTo>
                    <a:pt x="17438" y="458784"/>
                    <a:pt x="18390" y="458784"/>
                    <a:pt x="19343" y="458784"/>
                  </a:cubicBezTo>
                  <a:cubicBezTo>
                    <a:pt x="77445" y="456879"/>
                    <a:pt x="240323" y="460689"/>
                    <a:pt x="372720" y="547367"/>
                  </a:cubicBezTo>
                  <a:cubicBezTo>
                    <a:pt x="379388" y="551177"/>
                    <a:pt x="386055" y="554034"/>
                    <a:pt x="393675" y="554034"/>
                  </a:cubicBezTo>
                  <a:lnTo>
                    <a:pt x="441300" y="554034"/>
                  </a:lnTo>
                  <a:cubicBezTo>
                    <a:pt x="448920" y="554034"/>
                    <a:pt x="455588" y="552129"/>
                    <a:pt x="461303" y="548319"/>
                  </a:cubicBezTo>
                  <a:cubicBezTo>
                    <a:pt x="600368" y="461642"/>
                    <a:pt x="758483" y="457832"/>
                    <a:pt x="814680" y="459737"/>
                  </a:cubicBezTo>
                  <a:cubicBezTo>
                    <a:pt x="825158" y="459737"/>
                    <a:pt x="833730" y="452117"/>
                    <a:pt x="834683" y="441639"/>
                  </a:cubicBezTo>
                  <a:cubicBezTo>
                    <a:pt x="833730" y="438782"/>
                    <a:pt x="833730" y="438782"/>
                    <a:pt x="833730" y="437829"/>
                  </a:cubicBezTo>
                  <a:close/>
                  <a:moveTo>
                    <a:pt x="435585" y="128267"/>
                  </a:moveTo>
                  <a:cubicBezTo>
                    <a:pt x="496545" y="65402"/>
                    <a:pt x="581318" y="33017"/>
                    <a:pt x="667995" y="37779"/>
                  </a:cubicBezTo>
                  <a:lnTo>
                    <a:pt x="693713" y="333054"/>
                  </a:lnTo>
                  <a:cubicBezTo>
                    <a:pt x="648945" y="341627"/>
                    <a:pt x="532740" y="370202"/>
                    <a:pt x="435585" y="454022"/>
                  </a:cubicBezTo>
                  <a:lnTo>
                    <a:pt x="435585" y="128267"/>
                  </a:lnTo>
                  <a:close/>
                  <a:moveTo>
                    <a:pt x="165075" y="38732"/>
                  </a:moveTo>
                  <a:cubicBezTo>
                    <a:pt x="251753" y="33969"/>
                    <a:pt x="336525" y="66354"/>
                    <a:pt x="397485" y="129219"/>
                  </a:cubicBezTo>
                  <a:lnTo>
                    <a:pt x="397485" y="454974"/>
                  </a:lnTo>
                  <a:cubicBezTo>
                    <a:pt x="300330" y="371154"/>
                    <a:pt x="184125" y="342579"/>
                    <a:pt x="139358" y="334007"/>
                  </a:cubicBezTo>
                  <a:lnTo>
                    <a:pt x="165075" y="38732"/>
                  </a:lnTo>
                  <a:close/>
                  <a:moveTo>
                    <a:pt x="73635" y="391157"/>
                  </a:moveTo>
                  <a:lnTo>
                    <a:pt x="102210" y="93024"/>
                  </a:lnTo>
                  <a:cubicBezTo>
                    <a:pt x="107925" y="93024"/>
                    <a:pt x="114593" y="93977"/>
                    <a:pt x="122213" y="93977"/>
                  </a:cubicBezTo>
                  <a:lnTo>
                    <a:pt x="98400" y="366392"/>
                  </a:lnTo>
                  <a:lnTo>
                    <a:pt x="116498" y="368297"/>
                  </a:lnTo>
                  <a:cubicBezTo>
                    <a:pt x="118403" y="368297"/>
                    <a:pt x="279375" y="389252"/>
                    <a:pt x="391770" y="500694"/>
                  </a:cubicBezTo>
                  <a:lnTo>
                    <a:pt x="391770" y="500694"/>
                  </a:lnTo>
                  <a:cubicBezTo>
                    <a:pt x="266993" y="405444"/>
                    <a:pt x="127928" y="393062"/>
                    <a:pt x="73635" y="391157"/>
                  </a:cubicBezTo>
                  <a:close/>
                  <a:moveTo>
                    <a:pt x="441300" y="502599"/>
                  </a:moveTo>
                  <a:lnTo>
                    <a:pt x="441300" y="502599"/>
                  </a:lnTo>
                  <a:cubicBezTo>
                    <a:pt x="555600" y="390204"/>
                    <a:pt x="715620" y="368297"/>
                    <a:pt x="716573" y="368297"/>
                  </a:cubicBezTo>
                  <a:lnTo>
                    <a:pt x="734670" y="366392"/>
                  </a:lnTo>
                  <a:lnTo>
                    <a:pt x="710858" y="93977"/>
                  </a:lnTo>
                  <a:cubicBezTo>
                    <a:pt x="718478" y="93024"/>
                    <a:pt x="725145" y="93024"/>
                    <a:pt x="730860" y="93024"/>
                  </a:cubicBezTo>
                  <a:lnTo>
                    <a:pt x="759435" y="391157"/>
                  </a:lnTo>
                  <a:cubicBezTo>
                    <a:pt x="705143" y="393062"/>
                    <a:pt x="566078" y="406397"/>
                    <a:pt x="441300" y="50259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txBody>
            <a:bodyPr spcFirstLastPara="1" wrap="square" lIns="80152" tIns="40065" rIns="80152" bIns="4006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1578" dirty="0">
                <a:solidFill>
                  <a:srgbClr val="FCC86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596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333;p83">
            <a:extLst>
              <a:ext uri="{FF2B5EF4-FFF2-40B4-BE49-F238E27FC236}">
                <a16:creationId xmlns:a16="http://schemas.microsoft.com/office/drawing/2014/main" id="{8606F701-FE8E-1984-3796-E3987C835C0C}"/>
              </a:ext>
            </a:extLst>
          </p:cNvPr>
          <p:cNvGrpSpPr/>
          <p:nvPr/>
        </p:nvGrpSpPr>
        <p:grpSpPr>
          <a:xfrm>
            <a:off x="5983238" y="21491"/>
            <a:ext cx="2567876" cy="2354280"/>
            <a:chOff x="6015419" y="3716859"/>
            <a:chExt cx="557671" cy="511283"/>
          </a:xfrm>
          <a:effectLst>
            <a:outerShdw blurRad="50800" dist="50800" dir="5400000" algn="ctr" rotWithShape="0">
              <a:srgbClr val="CB6D51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3" name="Google Shape;8334;p83">
              <a:extLst>
                <a:ext uri="{FF2B5EF4-FFF2-40B4-BE49-F238E27FC236}">
                  <a16:creationId xmlns:a16="http://schemas.microsoft.com/office/drawing/2014/main" id="{B6165377-3BFC-EA48-A471-7E59E5B992D7}"/>
                </a:ext>
              </a:extLst>
            </p:cNvPr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" name="Google Shape;8335;p83">
              <a:extLst>
                <a:ext uri="{FF2B5EF4-FFF2-40B4-BE49-F238E27FC236}">
                  <a16:creationId xmlns:a16="http://schemas.microsoft.com/office/drawing/2014/main" id="{40053806-99A0-BE45-302D-2D457D9E0613}"/>
                </a:ext>
              </a:extLst>
            </p:cNvPr>
            <p:cNvGrpSpPr/>
            <p:nvPr/>
          </p:nvGrpSpPr>
          <p:grpSpPr>
            <a:xfrm>
              <a:off x="6036094" y="3716980"/>
              <a:ext cx="529568" cy="510469"/>
              <a:chOff x="6036094" y="3716980"/>
              <a:chExt cx="529568" cy="510469"/>
            </a:xfrm>
          </p:grpSpPr>
          <p:sp>
            <p:nvSpPr>
              <p:cNvPr id="5" name="Google Shape;8336;p83">
                <a:extLst>
                  <a:ext uri="{FF2B5EF4-FFF2-40B4-BE49-F238E27FC236}">
                    <a16:creationId xmlns:a16="http://schemas.microsoft.com/office/drawing/2014/main" id="{FDC81210-5D0D-5D7D-3D3F-CE35CCBE8C9A}"/>
                  </a:ext>
                </a:extLst>
              </p:cNvPr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8337;p83">
                <a:extLst>
                  <a:ext uri="{FF2B5EF4-FFF2-40B4-BE49-F238E27FC236}">
                    <a16:creationId xmlns:a16="http://schemas.microsoft.com/office/drawing/2014/main" id="{81280F4B-3063-0CDB-2AD1-27CC74DEFB71}"/>
                  </a:ext>
                </a:extLst>
              </p:cNvPr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8338;p83">
                <a:extLst>
                  <a:ext uri="{FF2B5EF4-FFF2-40B4-BE49-F238E27FC236}">
                    <a16:creationId xmlns:a16="http://schemas.microsoft.com/office/drawing/2014/main" id="{D0F4FBFC-7522-CF23-A37C-432AD881E1A7}"/>
                  </a:ext>
                </a:extLst>
              </p:cNvPr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8339;p83">
                <a:extLst>
                  <a:ext uri="{FF2B5EF4-FFF2-40B4-BE49-F238E27FC236}">
                    <a16:creationId xmlns:a16="http://schemas.microsoft.com/office/drawing/2014/main" id="{7EAD280C-3034-15DE-D33B-334CD013FA9C}"/>
                  </a:ext>
                </a:extLst>
              </p:cNvPr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8340;p83">
                <a:extLst>
                  <a:ext uri="{FF2B5EF4-FFF2-40B4-BE49-F238E27FC236}">
                    <a16:creationId xmlns:a16="http://schemas.microsoft.com/office/drawing/2014/main" id="{C48DA647-0774-1242-05EC-E389D64DEF4C}"/>
                  </a:ext>
                </a:extLst>
              </p:cNvPr>
              <p:cNvSpPr/>
              <p:nvPr/>
            </p:nvSpPr>
            <p:spPr>
              <a:xfrm>
                <a:off x="6366839" y="3726955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CB6D51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8341;p83">
                <a:extLst>
                  <a:ext uri="{FF2B5EF4-FFF2-40B4-BE49-F238E27FC236}">
                    <a16:creationId xmlns:a16="http://schemas.microsoft.com/office/drawing/2014/main" id="{30E22072-8085-053D-3A09-C955798C37C0}"/>
                  </a:ext>
                </a:extLst>
              </p:cNvPr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CB6D51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8342;p83">
                <a:extLst>
                  <a:ext uri="{FF2B5EF4-FFF2-40B4-BE49-F238E27FC236}">
                    <a16:creationId xmlns:a16="http://schemas.microsoft.com/office/drawing/2014/main" id="{77DDD47D-A3D4-8057-DB7C-90E598D134CA}"/>
                  </a:ext>
                </a:extLst>
              </p:cNvPr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8343;p83">
                <a:extLst>
                  <a:ext uri="{FF2B5EF4-FFF2-40B4-BE49-F238E27FC236}">
                    <a16:creationId xmlns:a16="http://schemas.microsoft.com/office/drawing/2014/main" id="{18AD433B-892A-4FA7-1BC4-2D59ACE800B6}"/>
                  </a:ext>
                </a:extLst>
              </p:cNvPr>
              <p:cNvSpPr/>
              <p:nvPr/>
            </p:nvSpPr>
            <p:spPr>
              <a:xfrm>
                <a:off x="6109909" y="3971361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344;p83">
                <a:extLst>
                  <a:ext uri="{FF2B5EF4-FFF2-40B4-BE49-F238E27FC236}">
                    <a16:creationId xmlns:a16="http://schemas.microsoft.com/office/drawing/2014/main" id="{4D2EC88B-CFE2-28A3-660A-7CD7E4B3935F}"/>
                  </a:ext>
                </a:extLst>
              </p:cNvPr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8345;p83">
                <a:extLst>
                  <a:ext uri="{FF2B5EF4-FFF2-40B4-BE49-F238E27FC236}">
                    <a16:creationId xmlns:a16="http://schemas.microsoft.com/office/drawing/2014/main" id="{F869A52F-906E-DEA8-17F1-039CEB387922}"/>
                  </a:ext>
                </a:extLst>
              </p:cNvPr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359A610-4088-9845-3E64-EFB670B33D58}"/>
              </a:ext>
            </a:extLst>
          </p:cNvPr>
          <p:cNvSpPr/>
          <p:nvPr/>
        </p:nvSpPr>
        <p:spPr>
          <a:xfrm>
            <a:off x="8045547" y="4930792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B6D5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FD97BC7-5295-3124-4C1B-E12B36AFA9EE}"/>
              </a:ext>
            </a:extLst>
          </p:cNvPr>
          <p:cNvSpPr txBox="1"/>
          <p:nvPr/>
        </p:nvSpPr>
        <p:spPr>
          <a:xfrm>
            <a:off x="7989180" y="4906829"/>
            <a:ext cx="17236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PROBLEMATIQUE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091F357-2819-F50E-2CF4-D3760B04F34B}"/>
              </a:ext>
            </a:extLst>
          </p:cNvPr>
          <p:cNvSpPr txBox="1"/>
          <p:nvPr/>
        </p:nvSpPr>
        <p:spPr>
          <a:xfrm>
            <a:off x="875247" y="1873943"/>
            <a:ext cx="4865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B6D51"/>
              </a:buClr>
              <a:buFont typeface="Wingdings" panose="05000000000000000000" pitchFamily="2" charset="2"/>
              <a:buChar char="q"/>
            </a:pPr>
            <a:r>
              <a:rPr lang="fr-FR" sz="1000" dirty="0">
                <a:latin typeface="Arial Rounded MT Bold" panose="020F0704030504030204" pitchFamily="34" charset="0"/>
              </a:rPr>
              <a:t>Quels sont les pays avec un fort potentiel de clients pour nos services ?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820057A-F73A-954A-B174-E7DC1652E855}"/>
              </a:ext>
            </a:extLst>
          </p:cNvPr>
          <p:cNvSpPr txBox="1"/>
          <p:nvPr/>
        </p:nvSpPr>
        <p:spPr>
          <a:xfrm>
            <a:off x="-73861" y="1610177"/>
            <a:ext cx="51961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B6D51"/>
              </a:buClr>
              <a:buFont typeface="Wingdings" panose="05000000000000000000" pitchFamily="2" charset="2"/>
              <a:buChar char="q"/>
            </a:pPr>
            <a:r>
              <a:rPr lang="fr-FR" sz="1000" dirty="0">
                <a:latin typeface="Arial Rounded MT Bold" panose="020F0704030504030204" pitchFamily="34" charset="0"/>
              </a:rPr>
              <a:t>Pour chacun de ces pays, quelle sera l’évolution de ce potentiel de clients ?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EFEB710-97D5-83B9-8006-01079C2209E2}"/>
              </a:ext>
            </a:extLst>
          </p:cNvPr>
          <p:cNvSpPr txBox="1"/>
          <p:nvPr/>
        </p:nvSpPr>
        <p:spPr>
          <a:xfrm>
            <a:off x="2204067" y="2133446"/>
            <a:ext cx="38706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B6D51"/>
              </a:buClr>
              <a:buFont typeface="Wingdings" panose="05000000000000000000" pitchFamily="2" charset="2"/>
              <a:buChar char="q"/>
            </a:pPr>
            <a:r>
              <a:rPr lang="fr-FR" sz="1000" dirty="0">
                <a:latin typeface="Arial Rounded MT Bold" panose="020F0704030504030204" pitchFamily="34" charset="0"/>
              </a:rPr>
              <a:t>Dans quels pays la Startup doit-elle opérer en priorité ? </a:t>
            </a:r>
          </a:p>
        </p:txBody>
      </p:sp>
      <p:pic>
        <p:nvPicPr>
          <p:cNvPr id="36" name="Graphique 35">
            <a:extLst>
              <a:ext uri="{FF2B5EF4-FFF2-40B4-BE49-F238E27FC236}">
                <a16:creationId xmlns:a16="http://schemas.microsoft.com/office/drawing/2014/main" id="{EC4989AD-C9A2-E208-886E-4D480F688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75" y="42874"/>
            <a:ext cx="1119308" cy="167237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43" name="Connecteur : en arc 42">
            <a:extLst>
              <a:ext uri="{FF2B5EF4-FFF2-40B4-BE49-F238E27FC236}">
                <a16:creationId xmlns:a16="http://schemas.microsoft.com/office/drawing/2014/main" id="{BF4499D4-A69D-5BAC-2E24-01A789BF6974}"/>
              </a:ext>
            </a:extLst>
          </p:cNvPr>
          <p:cNvCxnSpPr>
            <a:cxnSpLocks/>
          </p:cNvCxnSpPr>
          <p:nvPr/>
        </p:nvCxnSpPr>
        <p:spPr>
          <a:xfrm>
            <a:off x="4139400" y="598974"/>
            <a:ext cx="1649364" cy="232990"/>
          </a:xfrm>
          <a:prstGeom prst="curvedConnector3">
            <a:avLst/>
          </a:prstGeom>
          <a:ln w="28575">
            <a:solidFill>
              <a:srgbClr val="CB6D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que 18">
            <a:extLst>
              <a:ext uri="{FF2B5EF4-FFF2-40B4-BE49-F238E27FC236}">
                <a16:creationId xmlns:a16="http://schemas.microsoft.com/office/drawing/2014/main" id="{848B02EF-A78A-D5DA-3435-EE1FEFFB4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627" y="3063711"/>
            <a:ext cx="549349" cy="34965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BD0948DF-57F7-DD0A-F409-A146B0E9B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5996" y="3028039"/>
            <a:ext cx="709796" cy="38638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A1E6F337-34A6-A41F-F9E3-B71B25BD44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7931" y="3081620"/>
            <a:ext cx="416150" cy="40972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CF0C03D4-7214-EF63-9E0C-785B27F501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08484" y="4132781"/>
            <a:ext cx="574675" cy="5180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A94B18DD-4CCB-3766-DE7A-2458A36C83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43430" y="4260715"/>
            <a:ext cx="982284" cy="43946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0FC604C8-C025-8C27-84A8-C49D36061E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42351" y="4324291"/>
            <a:ext cx="690888" cy="3894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2F3D41AA-8DB1-C3EE-C9AA-5D5FB18482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05313" y="3125903"/>
            <a:ext cx="783491" cy="43286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7ED43319-BAB8-B7FB-2AB8-4151A87843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3429" y="3998472"/>
            <a:ext cx="1629409" cy="52057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ED506B47-6D1D-21D3-2F17-03395E989869}"/>
              </a:ext>
            </a:extLst>
          </p:cNvPr>
          <p:cNvSpPr txBox="1"/>
          <p:nvPr/>
        </p:nvSpPr>
        <p:spPr>
          <a:xfrm>
            <a:off x="83317" y="3420703"/>
            <a:ext cx="1022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IT.NET.USER.P2 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3E69E42-DCE8-DD17-7F19-F3E0E656DF9A}"/>
              </a:ext>
            </a:extLst>
          </p:cNvPr>
          <p:cNvSpPr txBox="1"/>
          <p:nvPr/>
        </p:nvSpPr>
        <p:spPr>
          <a:xfrm>
            <a:off x="2431237" y="3437091"/>
            <a:ext cx="13111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>
                <a:latin typeface="Arial Rounded MT Bold" panose="020F0704030504030204" pitchFamily="34" charset="0"/>
              </a:rPr>
              <a:t>NY.GDP.PCAP.PP.CD</a:t>
            </a:r>
            <a:endParaRPr lang="fr-FR" sz="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7FABC8B-5F5C-9214-FAFA-7A1D5187A361}"/>
              </a:ext>
            </a:extLst>
          </p:cNvPr>
          <p:cNvSpPr txBox="1"/>
          <p:nvPr/>
        </p:nvSpPr>
        <p:spPr>
          <a:xfrm>
            <a:off x="4560449" y="3493186"/>
            <a:ext cx="10924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>
                <a:latin typeface="Arial Rounded MT Bold" panose="020F0704030504030204" pitchFamily="34" charset="0"/>
              </a:rPr>
              <a:t>IT.CMP.PCMP.P2</a:t>
            </a:r>
            <a:endParaRPr lang="fr-FR" sz="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0D6F050-4BA7-A1AE-DD33-EC40438840A8}"/>
              </a:ext>
            </a:extLst>
          </p:cNvPr>
          <p:cNvSpPr txBox="1"/>
          <p:nvPr/>
        </p:nvSpPr>
        <p:spPr>
          <a:xfrm>
            <a:off x="6610572" y="3576410"/>
            <a:ext cx="9101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>
                <a:latin typeface="Arial Rounded MT Bold" panose="020F0704030504030204" pitchFamily="34" charset="0"/>
              </a:rPr>
              <a:t>SP.POP.TOTL</a:t>
            </a:r>
            <a:endParaRPr lang="fr-FR" sz="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2D67026-6CD3-5837-22F8-35D6B8DB95F1}"/>
              </a:ext>
            </a:extLst>
          </p:cNvPr>
          <p:cNvSpPr txBox="1"/>
          <p:nvPr/>
        </p:nvSpPr>
        <p:spPr>
          <a:xfrm>
            <a:off x="1138001" y="4939021"/>
            <a:ext cx="13292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>
                <a:latin typeface="Arial Rounded MT Bold" panose="020F0704030504030204" pitchFamily="34" charset="0"/>
              </a:rPr>
              <a:t>SP.POP.1215.TO.UN</a:t>
            </a:r>
            <a:endParaRPr lang="fr-FR" sz="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9E34C97-9A78-EEBD-2286-4FDF9B42A56B}"/>
              </a:ext>
            </a:extLst>
          </p:cNvPr>
          <p:cNvSpPr txBox="1"/>
          <p:nvPr/>
        </p:nvSpPr>
        <p:spPr>
          <a:xfrm>
            <a:off x="1138001" y="4507480"/>
            <a:ext cx="12259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>
                <a:latin typeface="Arial Rounded MT Bold" panose="020F0704030504030204" pitchFamily="34" charset="0"/>
              </a:rPr>
              <a:t>SP.POP.1524.TO.UN</a:t>
            </a:r>
            <a:endParaRPr lang="fr-FR" sz="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097668D-F8F7-2B27-C08B-B2BC5456083D}"/>
              </a:ext>
            </a:extLst>
          </p:cNvPr>
          <p:cNvSpPr txBox="1"/>
          <p:nvPr/>
        </p:nvSpPr>
        <p:spPr>
          <a:xfrm>
            <a:off x="1138001" y="4722930"/>
            <a:ext cx="1239115" cy="215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>
                <a:latin typeface="Arial Rounded MT Bold" panose="020F0704030504030204" pitchFamily="34" charset="0"/>
              </a:rPr>
              <a:t>SP.POP.AG25.TO.UN</a:t>
            </a:r>
            <a:endParaRPr lang="fr-FR" sz="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6C284D9-3219-13D9-D81A-7E8FB6B2269A}"/>
              </a:ext>
            </a:extLst>
          </p:cNvPr>
          <p:cNvSpPr txBox="1"/>
          <p:nvPr/>
        </p:nvSpPr>
        <p:spPr>
          <a:xfrm>
            <a:off x="3549520" y="4772761"/>
            <a:ext cx="14973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>
                <a:latin typeface="Arial Rounded MT Bold" panose="020F0704030504030204" pitchFamily="34" charset="0"/>
              </a:rPr>
              <a:t>SE.TER.ENRL</a:t>
            </a:r>
            <a:endParaRPr lang="fr-FR" sz="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3B0BDA3-34EC-3281-34FD-6598F684DAE0}"/>
              </a:ext>
            </a:extLst>
          </p:cNvPr>
          <p:cNvSpPr txBox="1"/>
          <p:nvPr/>
        </p:nvSpPr>
        <p:spPr>
          <a:xfrm>
            <a:off x="5756331" y="4741423"/>
            <a:ext cx="8693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>
                <a:latin typeface="Arial Rounded MT Bold" panose="020F0704030504030204" pitchFamily="34" charset="0"/>
              </a:rPr>
              <a:t>UIS.E.3</a:t>
            </a:r>
            <a:endParaRPr lang="fr-FR" sz="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6D89DD0-EE78-E187-5DB9-EABDB9B298F2}"/>
              </a:ext>
            </a:extLst>
          </p:cNvPr>
          <p:cNvSpPr txBox="1"/>
          <p:nvPr/>
        </p:nvSpPr>
        <p:spPr>
          <a:xfrm>
            <a:off x="7711061" y="4628994"/>
            <a:ext cx="20711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>
                <a:latin typeface="Arial Rounded MT Bold" panose="020F0704030504030204" pitchFamily="34" charset="0"/>
              </a:rPr>
              <a:t>SE.XPD.TOTL.GD.ZS</a:t>
            </a:r>
            <a:endParaRPr lang="fr-FR" sz="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EDEDC53-1A88-7411-A086-F67B73DA7C6B}"/>
              </a:ext>
            </a:extLst>
          </p:cNvPr>
          <p:cNvSpPr txBox="1"/>
          <p:nvPr/>
        </p:nvSpPr>
        <p:spPr>
          <a:xfrm>
            <a:off x="293445" y="2803072"/>
            <a:ext cx="8869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Internet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7F4FB09-117A-F16E-3319-6808A8DC6042}"/>
              </a:ext>
            </a:extLst>
          </p:cNvPr>
          <p:cNvSpPr txBox="1"/>
          <p:nvPr/>
        </p:nvSpPr>
        <p:spPr>
          <a:xfrm>
            <a:off x="2875681" y="2760958"/>
            <a:ext cx="8869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PIB 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60C0F2B-17D1-5ED5-7884-75E3461AB6F4}"/>
              </a:ext>
            </a:extLst>
          </p:cNvPr>
          <p:cNvSpPr txBox="1"/>
          <p:nvPr/>
        </p:nvSpPr>
        <p:spPr>
          <a:xfrm>
            <a:off x="4612537" y="2754735"/>
            <a:ext cx="8869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Computer 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BFCC544-CC7C-1470-0721-E938780DEBC7}"/>
              </a:ext>
            </a:extLst>
          </p:cNvPr>
          <p:cNvSpPr txBox="1"/>
          <p:nvPr/>
        </p:nvSpPr>
        <p:spPr>
          <a:xfrm>
            <a:off x="6508047" y="2841984"/>
            <a:ext cx="14143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Population totale 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14A6E6B-BBA0-AC72-BF00-6A619145F062}"/>
              </a:ext>
            </a:extLst>
          </p:cNvPr>
          <p:cNvSpPr txBox="1"/>
          <p:nvPr/>
        </p:nvSpPr>
        <p:spPr>
          <a:xfrm>
            <a:off x="7436183" y="3771104"/>
            <a:ext cx="21614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Dépenses pour l’ éducation 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610F60F-2356-13D9-6847-94DFA366F43D}"/>
              </a:ext>
            </a:extLst>
          </p:cNvPr>
          <p:cNvSpPr txBox="1"/>
          <p:nvPr/>
        </p:nvSpPr>
        <p:spPr>
          <a:xfrm>
            <a:off x="5487391" y="4008801"/>
            <a:ext cx="14657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Inscrits au lycée 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CCE7640-0B8F-4E00-8E62-BE7A981A11F5}"/>
              </a:ext>
            </a:extLst>
          </p:cNvPr>
          <p:cNvSpPr txBox="1"/>
          <p:nvPr/>
        </p:nvSpPr>
        <p:spPr>
          <a:xfrm>
            <a:off x="3305821" y="4047292"/>
            <a:ext cx="1651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Inscrits à l’université 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1316D19-5608-72BE-6D41-A9F8999F885E}"/>
              </a:ext>
            </a:extLst>
          </p:cNvPr>
          <p:cNvSpPr txBox="1"/>
          <p:nvPr/>
        </p:nvSpPr>
        <p:spPr>
          <a:xfrm>
            <a:off x="1205190" y="3362186"/>
            <a:ext cx="11981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Nombres élèves </a:t>
            </a:r>
          </a:p>
          <a:p>
            <a:r>
              <a:rPr lang="fr-FR" sz="1000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12 ans – 15ans </a:t>
            </a:r>
          </a:p>
          <a:p>
            <a:r>
              <a:rPr lang="fr-FR" sz="1000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15ans – 24ans</a:t>
            </a:r>
          </a:p>
          <a:p>
            <a:r>
              <a:rPr lang="fr-FR" sz="1000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+ 25ans </a:t>
            </a:r>
          </a:p>
        </p:txBody>
      </p:sp>
      <p:pic>
        <p:nvPicPr>
          <p:cNvPr id="62" name="Graphique 61">
            <a:extLst>
              <a:ext uri="{FF2B5EF4-FFF2-40B4-BE49-F238E27FC236}">
                <a16:creationId xmlns:a16="http://schemas.microsoft.com/office/drawing/2014/main" id="{844B72C7-3E93-B212-D220-D66238DF33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6824" y="40563"/>
            <a:ext cx="2128858" cy="150001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CB6D51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21368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" fill="hold">
                                          <p:stCondLst>
                                            <p:cond delay="39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" fill="hold">
                                          <p:stCondLst>
                                            <p:cond delay="59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" fill="hold">
                                          <p:stCondLst>
                                            <p:cond delay="39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" fill="hold">
                                          <p:stCondLst>
                                            <p:cond delay="59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  <p:bldP spid="42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6730CD0-9143-E6DD-41CA-B9C6FA00F285}"/>
              </a:ext>
            </a:extLst>
          </p:cNvPr>
          <p:cNvSpPr txBox="1"/>
          <p:nvPr/>
        </p:nvSpPr>
        <p:spPr>
          <a:xfrm>
            <a:off x="424513" y="108030"/>
            <a:ext cx="7176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err="1">
                <a:solidFill>
                  <a:srgbClr val="CB6D51"/>
                </a:solidFill>
                <a:latin typeface="Arial Rounded MT Bold" panose="020F0704030504030204" pitchFamily="34" charset="0"/>
              </a:rPr>
              <a:t>EdStatsCountry</a:t>
            </a:r>
            <a:endParaRPr lang="fr-FR" sz="6000" dirty="0">
              <a:solidFill>
                <a:srgbClr val="CB6D5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9EAD922-4661-5509-5174-1A597F4760B0}"/>
              </a:ext>
            </a:extLst>
          </p:cNvPr>
          <p:cNvSpPr txBox="1"/>
          <p:nvPr/>
        </p:nvSpPr>
        <p:spPr>
          <a:xfrm>
            <a:off x="61522" y="1655990"/>
            <a:ext cx="1149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rial Rounded MT Bold" panose="020F0704030504030204" pitchFamily="34" charset="0"/>
              </a:rPr>
              <a:t>241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9949E6-3BE8-C879-ECB5-1BE90D3218FE}"/>
              </a:ext>
            </a:extLst>
          </p:cNvPr>
          <p:cNvSpPr txBox="1"/>
          <p:nvPr/>
        </p:nvSpPr>
        <p:spPr>
          <a:xfrm>
            <a:off x="184559" y="2268796"/>
            <a:ext cx="857078" cy="278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Lignes </a:t>
            </a:r>
            <a:endParaRPr lang="fr-FR" sz="1200" b="1" dirty="0">
              <a:solidFill>
                <a:srgbClr val="CB6D5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DB67564-A46A-B7A8-88D5-BB5BA445D680}"/>
              </a:ext>
            </a:extLst>
          </p:cNvPr>
          <p:cNvSpPr txBox="1"/>
          <p:nvPr/>
        </p:nvSpPr>
        <p:spPr>
          <a:xfrm>
            <a:off x="1459684" y="2478480"/>
            <a:ext cx="1131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Colonnes </a:t>
            </a:r>
            <a:endParaRPr lang="fr-FR" sz="1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76D12C-2CFA-E1FD-AAE8-08AC69A9E86B}"/>
              </a:ext>
            </a:extLst>
          </p:cNvPr>
          <p:cNvSpPr txBox="1"/>
          <p:nvPr/>
        </p:nvSpPr>
        <p:spPr>
          <a:xfrm>
            <a:off x="3969737" y="1839279"/>
            <a:ext cx="146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rial Rounded MT Bold" panose="020F0704030504030204" pitchFamily="34" charset="0"/>
              </a:rPr>
              <a:t>2354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BCA8508-0FA5-5A02-64B9-4C2F7549149B}"/>
              </a:ext>
            </a:extLst>
          </p:cNvPr>
          <p:cNvSpPr txBox="1"/>
          <p:nvPr/>
        </p:nvSpPr>
        <p:spPr>
          <a:xfrm>
            <a:off x="3834949" y="2457836"/>
            <a:ext cx="188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Valeurs manquantes  </a:t>
            </a:r>
            <a:endParaRPr lang="fr-FR" sz="1200" b="1" dirty="0">
              <a:solidFill>
                <a:srgbClr val="CB6D5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72E0B8-E486-C3D9-CA0B-03B79305DD19}"/>
              </a:ext>
            </a:extLst>
          </p:cNvPr>
          <p:cNvSpPr txBox="1"/>
          <p:nvPr/>
        </p:nvSpPr>
        <p:spPr>
          <a:xfrm>
            <a:off x="7571280" y="3029163"/>
            <a:ext cx="1468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6CAE32-C410-0FDF-6AAF-DEBD37416E14}"/>
              </a:ext>
            </a:extLst>
          </p:cNvPr>
          <p:cNvSpPr txBox="1"/>
          <p:nvPr/>
        </p:nvSpPr>
        <p:spPr>
          <a:xfrm>
            <a:off x="6593837" y="2831596"/>
            <a:ext cx="3845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CB6D51"/>
                </a:solidFill>
                <a:latin typeface="Arial Rounded MT Bold" panose="020F0704030504030204" pitchFamily="34" charset="0"/>
              </a:rPr>
              <a:t>Valeurs dupliquées</a:t>
            </a:r>
            <a:endParaRPr lang="fr-FR" sz="2000" dirty="0">
              <a:solidFill>
                <a:srgbClr val="CB6D5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F9728A-1B65-80C2-72DC-D1708F4709E1}"/>
              </a:ext>
            </a:extLst>
          </p:cNvPr>
          <p:cNvSpPr/>
          <p:nvPr/>
        </p:nvSpPr>
        <p:spPr>
          <a:xfrm>
            <a:off x="6948734" y="4928056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CB6D5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537B5E6-C3B5-9F78-9525-733AF83556C3}"/>
              </a:ext>
            </a:extLst>
          </p:cNvPr>
          <p:cNvSpPr txBox="1"/>
          <p:nvPr/>
        </p:nvSpPr>
        <p:spPr>
          <a:xfrm>
            <a:off x="6890223" y="4928056"/>
            <a:ext cx="259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ANALYSE PRÉ-EXPLORATOIRE </a:t>
            </a:r>
            <a:r>
              <a:rPr lang="fr-FR" sz="800" b="1" dirty="0" err="1">
                <a:latin typeface="Bahnschrift" panose="020B0502040204020203" pitchFamily="34" charset="0"/>
              </a:rPr>
              <a:t>EdStatsCountry</a:t>
            </a:r>
            <a:endParaRPr lang="fr-FR" sz="800" b="1" dirty="0">
              <a:latin typeface="Bahnschrift" panose="020B0502040204020203" pitchFamily="34" charset="0"/>
            </a:endParaRPr>
          </a:p>
        </p:txBody>
      </p:sp>
      <p:graphicFrame>
        <p:nvGraphicFramePr>
          <p:cNvPr id="24" name="Graphique 23">
            <a:extLst>
              <a:ext uri="{FF2B5EF4-FFF2-40B4-BE49-F238E27FC236}">
                <a16:creationId xmlns:a16="http://schemas.microsoft.com/office/drawing/2014/main" id="{2ADE3B04-A389-1AB9-604E-F7A1DAD05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4288488"/>
              </p:ext>
            </p:extLst>
          </p:nvPr>
        </p:nvGraphicFramePr>
        <p:xfrm>
          <a:off x="2505536" y="2571750"/>
          <a:ext cx="3845679" cy="2627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ZoneTexte 29">
            <a:extLst>
              <a:ext uri="{FF2B5EF4-FFF2-40B4-BE49-F238E27FC236}">
                <a16:creationId xmlns:a16="http://schemas.microsoft.com/office/drawing/2014/main" id="{A6B67A31-72D7-5796-1914-2FBFF08FF70D}"/>
              </a:ext>
            </a:extLst>
          </p:cNvPr>
          <p:cNvSpPr txBox="1"/>
          <p:nvPr/>
        </p:nvSpPr>
        <p:spPr>
          <a:xfrm>
            <a:off x="1540773" y="1914853"/>
            <a:ext cx="146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CB6D51"/>
                </a:solidFill>
                <a:latin typeface="Arial Rounded MT Bold" panose="020F0704030504030204" pitchFamily="34" charset="0"/>
              </a:rPr>
              <a:t>32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7A5EC57-9E54-4A78-8D90-7BC404EAB298}"/>
              </a:ext>
            </a:extLst>
          </p:cNvPr>
          <p:cNvSpPr txBox="1"/>
          <p:nvPr/>
        </p:nvSpPr>
        <p:spPr>
          <a:xfrm>
            <a:off x="340074" y="3170470"/>
            <a:ext cx="204120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6000" b="1" dirty="0">
                <a:ln/>
                <a:solidFill>
                  <a:schemeClr val="accent4"/>
                </a:solidFill>
                <a:latin typeface="Arial Rounded MT Bold" panose="020F0704030504030204" pitchFamily="34" charset="0"/>
              </a:rPr>
              <a:t>7712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35E50CA-E4BB-A918-BE8D-04C22A5C1836}"/>
              </a:ext>
            </a:extLst>
          </p:cNvPr>
          <p:cNvSpPr txBox="1"/>
          <p:nvPr/>
        </p:nvSpPr>
        <p:spPr>
          <a:xfrm>
            <a:off x="296644" y="3137918"/>
            <a:ext cx="2041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n w="0">
                  <a:solidFill>
                    <a:schemeClr val="tx1"/>
                  </a:solidFill>
                </a:ln>
                <a:solidFill>
                  <a:srgbClr val="CB6D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7712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22C046-6521-EDA9-8DB2-AB228AC291DF}"/>
              </a:ext>
            </a:extLst>
          </p:cNvPr>
          <p:cNvSpPr txBox="1"/>
          <p:nvPr/>
        </p:nvSpPr>
        <p:spPr>
          <a:xfrm>
            <a:off x="340074" y="4071237"/>
            <a:ext cx="213878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000" b="1" dirty="0">
                <a:ln/>
                <a:solidFill>
                  <a:schemeClr val="accent4"/>
                </a:solidFill>
                <a:latin typeface="Arial Rounded MT Bold" panose="020F0704030504030204" pitchFamily="34" charset="0"/>
              </a:rPr>
              <a:t>Valeurs totales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86AB55A-C5EC-5D9E-4453-1CA4222AE20C}"/>
              </a:ext>
            </a:extLst>
          </p:cNvPr>
          <p:cNvSpPr txBox="1"/>
          <p:nvPr/>
        </p:nvSpPr>
        <p:spPr>
          <a:xfrm>
            <a:off x="340074" y="4106006"/>
            <a:ext cx="2499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n w="0">
                  <a:solidFill>
                    <a:schemeClr val="tx1"/>
                  </a:solidFill>
                </a:ln>
                <a:solidFill>
                  <a:srgbClr val="CB6D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Valeurs totales</a:t>
            </a:r>
          </a:p>
        </p:txBody>
      </p:sp>
      <p:sp>
        <p:nvSpPr>
          <p:cNvPr id="36" name="Google Shape;704;p55">
            <a:extLst>
              <a:ext uri="{FF2B5EF4-FFF2-40B4-BE49-F238E27FC236}">
                <a16:creationId xmlns:a16="http://schemas.microsoft.com/office/drawing/2014/main" id="{4ECA5E35-2EB1-5273-16BE-06262AEC0E9E}"/>
              </a:ext>
            </a:extLst>
          </p:cNvPr>
          <p:cNvSpPr/>
          <p:nvPr/>
        </p:nvSpPr>
        <p:spPr>
          <a:xfrm rot="-332119">
            <a:off x="102346" y="2962997"/>
            <a:ext cx="2603006" cy="1860539"/>
          </a:xfrm>
          <a:custGeom>
            <a:avLst/>
            <a:gdLst/>
            <a:ahLst/>
            <a:cxnLst/>
            <a:rect l="l" t="t" r="r" b="b"/>
            <a:pathLst>
              <a:path w="235513" h="170310" extrusionOk="0">
                <a:moveTo>
                  <a:pt x="148394" y="14696"/>
                </a:moveTo>
                <a:cubicBezTo>
                  <a:pt x="117776" y="4493"/>
                  <a:pt x="82020" y="2019"/>
                  <a:pt x="51594" y="12780"/>
                </a:cubicBezTo>
                <a:cubicBezTo>
                  <a:pt x="35569" y="18447"/>
                  <a:pt x="21000" y="29537"/>
                  <a:pt x="10382" y="42810"/>
                </a:cubicBezTo>
                <a:cubicBezTo>
                  <a:pt x="-13127" y="72196"/>
                  <a:pt x="6386" y="132975"/>
                  <a:pt x="38815" y="152069"/>
                </a:cubicBezTo>
                <a:cubicBezTo>
                  <a:pt x="62882" y="166240"/>
                  <a:pt x="92672" y="170528"/>
                  <a:pt x="120600" y="170279"/>
                </a:cubicBezTo>
                <a:cubicBezTo>
                  <a:pt x="139120" y="170114"/>
                  <a:pt x="157378" y="163497"/>
                  <a:pt x="174271" y="155903"/>
                </a:cubicBezTo>
                <a:cubicBezTo>
                  <a:pt x="197655" y="145391"/>
                  <a:pt x="223054" y="128690"/>
                  <a:pt x="231457" y="104468"/>
                </a:cubicBezTo>
                <a:cubicBezTo>
                  <a:pt x="237478" y="87114"/>
                  <a:pt x="237237" y="64970"/>
                  <a:pt x="227304" y="49519"/>
                </a:cubicBezTo>
                <a:cubicBezTo>
                  <a:pt x="213414" y="27912"/>
                  <a:pt x="190413" y="10756"/>
                  <a:pt x="165965" y="2876"/>
                </a:cubicBezTo>
                <a:cubicBezTo>
                  <a:pt x="150930" y="-1970"/>
                  <a:pt x="133064" y="-466"/>
                  <a:pt x="118683" y="6071"/>
                </a:cubicBezTo>
              </a:path>
            </a:pathLst>
          </a:custGeom>
          <a:noFill/>
          <a:ln w="28575" cap="flat" cmpd="sng">
            <a:solidFill>
              <a:srgbClr val="CB6D5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FA3AC77-E477-9901-E2F1-11BB9A39E699}"/>
              </a:ext>
            </a:extLst>
          </p:cNvPr>
          <p:cNvSpPr txBox="1"/>
          <p:nvPr/>
        </p:nvSpPr>
        <p:spPr>
          <a:xfrm rot="2162171">
            <a:off x="8409964" y="3553826"/>
            <a:ext cx="146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60E09F0-9F1C-A8F0-E354-00E3CB97BE6C}"/>
              </a:ext>
            </a:extLst>
          </p:cNvPr>
          <p:cNvSpPr txBox="1"/>
          <p:nvPr/>
        </p:nvSpPr>
        <p:spPr>
          <a:xfrm rot="262087">
            <a:off x="6867453" y="3822822"/>
            <a:ext cx="146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EBFC392-B0EE-1281-6C8D-360DB962A834}"/>
              </a:ext>
            </a:extLst>
          </p:cNvPr>
          <p:cNvSpPr txBox="1"/>
          <p:nvPr/>
        </p:nvSpPr>
        <p:spPr>
          <a:xfrm rot="16662542">
            <a:off x="6791951" y="3747627"/>
            <a:ext cx="146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DC5191-ACBC-5673-C11A-46404684CE31}"/>
              </a:ext>
            </a:extLst>
          </p:cNvPr>
          <p:cNvSpPr txBox="1"/>
          <p:nvPr/>
        </p:nvSpPr>
        <p:spPr>
          <a:xfrm rot="19544380">
            <a:off x="7042741" y="2106382"/>
            <a:ext cx="468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18DACF9-410D-FC0D-1643-6AD8532E8C60}"/>
              </a:ext>
            </a:extLst>
          </p:cNvPr>
          <p:cNvSpPr txBox="1"/>
          <p:nvPr/>
        </p:nvSpPr>
        <p:spPr>
          <a:xfrm rot="885027">
            <a:off x="8531076" y="4315589"/>
            <a:ext cx="46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11831AE-3B7E-F2D1-AC0F-3EA213541975}"/>
              </a:ext>
            </a:extLst>
          </p:cNvPr>
          <p:cNvSpPr txBox="1"/>
          <p:nvPr/>
        </p:nvSpPr>
        <p:spPr>
          <a:xfrm rot="885027">
            <a:off x="8156680" y="2148799"/>
            <a:ext cx="46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pic>
        <p:nvPicPr>
          <p:cNvPr id="45" name="Graphique 44">
            <a:extLst>
              <a:ext uri="{FF2B5EF4-FFF2-40B4-BE49-F238E27FC236}">
                <a16:creationId xmlns:a16="http://schemas.microsoft.com/office/drawing/2014/main" id="{A14A9DE4-CC63-4B39-26C0-68EF5E240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8672" y="23170"/>
            <a:ext cx="1824935" cy="182493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CC0426AE-0A3F-C3C8-D013-64D063F3A2D3}"/>
              </a:ext>
            </a:extLst>
          </p:cNvPr>
          <p:cNvSpPr txBox="1"/>
          <p:nvPr/>
        </p:nvSpPr>
        <p:spPr>
          <a:xfrm>
            <a:off x="310393" y="1103905"/>
            <a:ext cx="6283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 Rounded MT Bold" panose="020F0704030504030204" pitchFamily="34" charset="0"/>
              </a:rPr>
              <a:t>Informations globales sur l’économie de chaque pays du monde et des zones géographiques.</a:t>
            </a:r>
          </a:p>
        </p:txBody>
      </p:sp>
    </p:spTree>
    <p:extLst>
      <p:ext uri="{BB962C8B-B14F-4D97-AF65-F5344CB8AC3E}">
        <p14:creationId xmlns:p14="http://schemas.microsoft.com/office/powerpoint/2010/main" val="31058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  <p:bldP spid="15" grpId="0"/>
      <p:bldP spid="16" grpId="0"/>
      <p:bldGraphic spid="24" grpId="0">
        <p:bldAsOne/>
      </p:bldGraphic>
      <p:bldP spid="30" grpId="0"/>
      <p:bldP spid="32" grpId="0"/>
      <p:bldP spid="33" grpId="0"/>
      <p:bldP spid="35" grpId="0"/>
      <p:bldP spid="38" grpId="0"/>
      <p:bldP spid="39" grpId="0"/>
      <p:bldP spid="40" grpId="0"/>
      <p:bldP spid="41" grpId="0"/>
      <p:bldP spid="42" grpId="0"/>
      <p:bldP spid="43" grpId="0"/>
      <p:bldP spid="4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37D0B89-82D2-E234-AB41-A2EAB44643A7}"/>
              </a:ext>
            </a:extLst>
          </p:cNvPr>
          <p:cNvSpPr/>
          <p:nvPr/>
        </p:nvSpPr>
        <p:spPr>
          <a:xfrm>
            <a:off x="6948734" y="4928056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CB6D5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00EA142-E254-9995-4734-88C17ACD6244}"/>
              </a:ext>
            </a:extLst>
          </p:cNvPr>
          <p:cNvSpPr txBox="1"/>
          <p:nvPr/>
        </p:nvSpPr>
        <p:spPr>
          <a:xfrm>
            <a:off x="6890223" y="4928056"/>
            <a:ext cx="259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ANALYSE PRÉ-EXPLORATOIRE </a:t>
            </a:r>
            <a:r>
              <a:rPr lang="fr-FR" sz="800" b="1" dirty="0" err="1">
                <a:latin typeface="Bahnschrift" panose="020B0502040204020203" pitchFamily="34" charset="0"/>
              </a:rPr>
              <a:t>EdStatsData</a:t>
            </a:r>
            <a:endParaRPr lang="fr-FR" sz="800" b="1" dirty="0">
              <a:latin typeface="Bahnschrift" panose="020B050204020402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F2064A-A6F4-90CD-CB5F-CAA9CBF5E691}"/>
              </a:ext>
            </a:extLst>
          </p:cNvPr>
          <p:cNvSpPr txBox="1"/>
          <p:nvPr/>
        </p:nvSpPr>
        <p:spPr>
          <a:xfrm>
            <a:off x="839887" y="-26162"/>
            <a:ext cx="7176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EdStatsData</a:t>
            </a:r>
            <a:endParaRPr lang="fr-FR" sz="6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A938DF-9EAE-8CAD-8CBB-E099C9376371}"/>
              </a:ext>
            </a:extLst>
          </p:cNvPr>
          <p:cNvSpPr txBox="1"/>
          <p:nvPr/>
        </p:nvSpPr>
        <p:spPr>
          <a:xfrm>
            <a:off x="5627" y="1741237"/>
            <a:ext cx="2201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rial Rounded MT Bold" panose="020F0704030504030204" pitchFamily="34" charset="0"/>
              </a:rPr>
              <a:t>886930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0D4EA85-9F5B-472D-DC82-E1AADBDCC1B1}"/>
              </a:ext>
            </a:extLst>
          </p:cNvPr>
          <p:cNvSpPr txBox="1"/>
          <p:nvPr/>
        </p:nvSpPr>
        <p:spPr>
          <a:xfrm>
            <a:off x="675247" y="2299355"/>
            <a:ext cx="857078" cy="278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Lignes </a:t>
            </a:r>
            <a:endParaRPr lang="fr-FR" sz="1200" b="1" dirty="0">
              <a:solidFill>
                <a:srgbClr val="CB6D5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76FAFD-0C7A-85ED-3EA6-F9FC3A6BE4BB}"/>
              </a:ext>
            </a:extLst>
          </p:cNvPr>
          <p:cNvSpPr txBox="1"/>
          <p:nvPr/>
        </p:nvSpPr>
        <p:spPr>
          <a:xfrm>
            <a:off x="1954596" y="2467881"/>
            <a:ext cx="1131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Colonnes </a:t>
            </a:r>
            <a:endParaRPr lang="fr-FR" sz="1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4250BF-C370-B90D-1B72-801AB196606D}"/>
              </a:ext>
            </a:extLst>
          </p:cNvPr>
          <p:cNvSpPr txBox="1"/>
          <p:nvPr/>
        </p:nvSpPr>
        <p:spPr>
          <a:xfrm>
            <a:off x="3441772" y="1896265"/>
            <a:ext cx="278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rial Rounded MT Bold" panose="020F0704030504030204" pitchFamily="34" charset="0"/>
              </a:rPr>
              <a:t>53455179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223112A-67F8-DA1C-B5B3-B30E55A3D6E2}"/>
              </a:ext>
            </a:extLst>
          </p:cNvPr>
          <p:cNvSpPr txBox="1"/>
          <p:nvPr/>
        </p:nvSpPr>
        <p:spPr>
          <a:xfrm>
            <a:off x="3781711" y="2449123"/>
            <a:ext cx="188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Valeurs manquantes  </a:t>
            </a:r>
            <a:endParaRPr lang="fr-FR" sz="1200" b="1" dirty="0">
              <a:solidFill>
                <a:srgbClr val="CB6D5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F8A4EB-BB0D-52A3-00E5-D8176969499B}"/>
              </a:ext>
            </a:extLst>
          </p:cNvPr>
          <p:cNvSpPr txBox="1"/>
          <p:nvPr/>
        </p:nvSpPr>
        <p:spPr>
          <a:xfrm>
            <a:off x="7571280" y="3029163"/>
            <a:ext cx="1468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45B4F2A-EC39-B57F-E546-6D8428B4D43F}"/>
              </a:ext>
            </a:extLst>
          </p:cNvPr>
          <p:cNvSpPr txBox="1"/>
          <p:nvPr/>
        </p:nvSpPr>
        <p:spPr>
          <a:xfrm>
            <a:off x="6568946" y="2821437"/>
            <a:ext cx="3845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CB6D51"/>
                </a:solidFill>
                <a:latin typeface="Arial Rounded MT Bold" panose="020F0704030504030204" pitchFamily="34" charset="0"/>
              </a:rPr>
              <a:t>Valeurs dupliquées</a:t>
            </a:r>
            <a:endParaRPr lang="fr-FR" sz="2000" dirty="0">
              <a:solidFill>
                <a:srgbClr val="CB6D5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B910E4-0E40-14AD-A07F-069DE341BBB5}"/>
              </a:ext>
            </a:extLst>
          </p:cNvPr>
          <p:cNvSpPr/>
          <p:nvPr/>
        </p:nvSpPr>
        <p:spPr>
          <a:xfrm>
            <a:off x="6948734" y="4928056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CB6D5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A09DE18-09A6-E0C3-0E2F-984B970B6D32}"/>
              </a:ext>
            </a:extLst>
          </p:cNvPr>
          <p:cNvSpPr txBox="1"/>
          <p:nvPr/>
        </p:nvSpPr>
        <p:spPr>
          <a:xfrm>
            <a:off x="6890223" y="4928056"/>
            <a:ext cx="259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ANALYSE PRÉ-EXPLORATOIRE </a:t>
            </a:r>
            <a:r>
              <a:rPr lang="fr-FR" sz="800" b="1" dirty="0" err="1">
                <a:latin typeface="Bahnschrift" panose="020B0502040204020203" pitchFamily="34" charset="0"/>
              </a:rPr>
              <a:t>EdStatsData</a:t>
            </a:r>
            <a:endParaRPr lang="fr-FR" sz="800" b="1" dirty="0">
              <a:latin typeface="Bahnschrift" panose="020B0502040204020203" pitchFamily="34" charset="0"/>
            </a:endParaRPr>
          </a:p>
        </p:txBody>
      </p:sp>
      <p:graphicFrame>
        <p:nvGraphicFramePr>
          <p:cNvPr id="18" name="Graphique 17">
            <a:extLst>
              <a:ext uri="{FF2B5EF4-FFF2-40B4-BE49-F238E27FC236}">
                <a16:creationId xmlns:a16="http://schemas.microsoft.com/office/drawing/2014/main" id="{0EF28814-D9C1-352E-2D39-425CF36CA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633522"/>
              </p:ext>
            </p:extLst>
          </p:nvPr>
        </p:nvGraphicFramePr>
        <p:xfrm>
          <a:off x="2718872" y="2437163"/>
          <a:ext cx="3819007" cy="2633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DF90080A-6A6A-6DDF-F70C-9CE58636A9F7}"/>
              </a:ext>
            </a:extLst>
          </p:cNvPr>
          <p:cNvSpPr txBox="1"/>
          <p:nvPr/>
        </p:nvSpPr>
        <p:spPr>
          <a:xfrm>
            <a:off x="2021948" y="1914853"/>
            <a:ext cx="146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CB6D51"/>
                </a:solidFill>
                <a:latin typeface="Arial Rounded MT Bold" panose="020F0704030504030204" pitchFamily="34" charset="0"/>
              </a:rPr>
              <a:t>70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48679A3-D4AB-DA23-0074-E44AF71A30E8}"/>
              </a:ext>
            </a:extLst>
          </p:cNvPr>
          <p:cNvSpPr txBox="1"/>
          <p:nvPr/>
        </p:nvSpPr>
        <p:spPr>
          <a:xfrm>
            <a:off x="219977" y="3334570"/>
            <a:ext cx="336139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4400" b="1" dirty="0">
                <a:ln/>
                <a:solidFill>
                  <a:schemeClr val="accent4"/>
                </a:solidFill>
                <a:latin typeface="Arial Rounded MT Bold" panose="020F0704030504030204" pitchFamily="34" charset="0"/>
              </a:rPr>
              <a:t>62085100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EB8B6B8-EE5D-C891-6ABD-18735BE534AF}"/>
              </a:ext>
            </a:extLst>
          </p:cNvPr>
          <p:cNvSpPr txBox="1"/>
          <p:nvPr/>
        </p:nvSpPr>
        <p:spPr>
          <a:xfrm>
            <a:off x="182095" y="3353158"/>
            <a:ext cx="4446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n w="0">
                  <a:solidFill>
                    <a:schemeClr val="tx1"/>
                  </a:solidFill>
                </a:ln>
                <a:solidFill>
                  <a:srgbClr val="CB6D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62085100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63606B4-3450-2531-6E02-14C9DC031DA6}"/>
              </a:ext>
            </a:extLst>
          </p:cNvPr>
          <p:cNvSpPr txBox="1"/>
          <p:nvPr/>
        </p:nvSpPr>
        <p:spPr>
          <a:xfrm>
            <a:off x="340074" y="4071237"/>
            <a:ext cx="213878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000" b="1" dirty="0">
                <a:ln/>
                <a:solidFill>
                  <a:schemeClr val="accent4"/>
                </a:solidFill>
                <a:latin typeface="Arial Rounded MT Bold" panose="020F0704030504030204" pitchFamily="34" charset="0"/>
              </a:rPr>
              <a:t>Valeurs totales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3CDD038-C90C-D1A1-AEF2-F5328129E8D2}"/>
              </a:ext>
            </a:extLst>
          </p:cNvPr>
          <p:cNvSpPr txBox="1"/>
          <p:nvPr/>
        </p:nvSpPr>
        <p:spPr>
          <a:xfrm>
            <a:off x="340074" y="4106006"/>
            <a:ext cx="2499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n w="0">
                  <a:solidFill>
                    <a:schemeClr val="tx1"/>
                  </a:solidFill>
                </a:ln>
                <a:solidFill>
                  <a:srgbClr val="CB6D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Valeurs totales</a:t>
            </a:r>
          </a:p>
        </p:txBody>
      </p:sp>
      <p:sp>
        <p:nvSpPr>
          <p:cNvPr id="24" name="Google Shape;704;p55">
            <a:extLst>
              <a:ext uri="{FF2B5EF4-FFF2-40B4-BE49-F238E27FC236}">
                <a16:creationId xmlns:a16="http://schemas.microsoft.com/office/drawing/2014/main" id="{4DD6356A-1ACF-55A0-D9FB-E43FFB4CFAE8}"/>
              </a:ext>
            </a:extLst>
          </p:cNvPr>
          <p:cNvSpPr/>
          <p:nvPr/>
        </p:nvSpPr>
        <p:spPr>
          <a:xfrm rot="-332119">
            <a:off x="101478" y="2945054"/>
            <a:ext cx="2975043" cy="1860539"/>
          </a:xfrm>
          <a:custGeom>
            <a:avLst/>
            <a:gdLst/>
            <a:ahLst/>
            <a:cxnLst/>
            <a:rect l="l" t="t" r="r" b="b"/>
            <a:pathLst>
              <a:path w="235513" h="170310" extrusionOk="0">
                <a:moveTo>
                  <a:pt x="148394" y="14696"/>
                </a:moveTo>
                <a:cubicBezTo>
                  <a:pt x="117776" y="4493"/>
                  <a:pt x="82020" y="2019"/>
                  <a:pt x="51594" y="12780"/>
                </a:cubicBezTo>
                <a:cubicBezTo>
                  <a:pt x="35569" y="18447"/>
                  <a:pt x="21000" y="29537"/>
                  <a:pt x="10382" y="42810"/>
                </a:cubicBezTo>
                <a:cubicBezTo>
                  <a:pt x="-13127" y="72196"/>
                  <a:pt x="6386" y="132975"/>
                  <a:pt x="38815" y="152069"/>
                </a:cubicBezTo>
                <a:cubicBezTo>
                  <a:pt x="62882" y="166240"/>
                  <a:pt x="92672" y="170528"/>
                  <a:pt x="120600" y="170279"/>
                </a:cubicBezTo>
                <a:cubicBezTo>
                  <a:pt x="139120" y="170114"/>
                  <a:pt x="157378" y="163497"/>
                  <a:pt x="174271" y="155903"/>
                </a:cubicBezTo>
                <a:cubicBezTo>
                  <a:pt x="197655" y="145391"/>
                  <a:pt x="223054" y="128690"/>
                  <a:pt x="231457" y="104468"/>
                </a:cubicBezTo>
                <a:cubicBezTo>
                  <a:pt x="237478" y="87114"/>
                  <a:pt x="237237" y="64970"/>
                  <a:pt x="227304" y="49519"/>
                </a:cubicBezTo>
                <a:cubicBezTo>
                  <a:pt x="213414" y="27912"/>
                  <a:pt x="190413" y="10756"/>
                  <a:pt x="165965" y="2876"/>
                </a:cubicBezTo>
                <a:cubicBezTo>
                  <a:pt x="150930" y="-1970"/>
                  <a:pt x="133064" y="-466"/>
                  <a:pt x="118683" y="6071"/>
                </a:cubicBezTo>
              </a:path>
            </a:pathLst>
          </a:custGeom>
          <a:noFill/>
          <a:ln w="28575" cap="flat" cmpd="sng">
            <a:solidFill>
              <a:srgbClr val="CB6D5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13E82F2-C408-8887-FBB6-730E17288D28}"/>
              </a:ext>
            </a:extLst>
          </p:cNvPr>
          <p:cNvSpPr txBox="1"/>
          <p:nvPr/>
        </p:nvSpPr>
        <p:spPr>
          <a:xfrm rot="2162171">
            <a:off x="8409964" y="3553826"/>
            <a:ext cx="146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9D84212-14BE-08E2-2F5A-89108EC461E5}"/>
              </a:ext>
            </a:extLst>
          </p:cNvPr>
          <p:cNvSpPr txBox="1"/>
          <p:nvPr/>
        </p:nvSpPr>
        <p:spPr>
          <a:xfrm rot="262087">
            <a:off x="6867453" y="3822822"/>
            <a:ext cx="146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69DE10-E21B-042D-BC80-22203BB4C6D3}"/>
              </a:ext>
            </a:extLst>
          </p:cNvPr>
          <p:cNvSpPr txBox="1"/>
          <p:nvPr/>
        </p:nvSpPr>
        <p:spPr>
          <a:xfrm rot="16662542">
            <a:off x="6791951" y="3747627"/>
            <a:ext cx="146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8AE4AC4-1220-FFF4-CF1B-58D0AC3BF41B}"/>
              </a:ext>
            </a:extLst>
          </p:cNvPr>
          <p:cNvSpPr txBox="1"/>
          <p:nvPr/>
        </p:nvSpPr>
        <p:spPr>
          <a:xfrm rot="19544380">
            <a:off x="7042741" y="2106382"/>
            <a:ext cx="468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542CBC5-C29B-428C-F8BA-1212B9B4B3B2}"/>
              </a:ext>
            </a:extLst>
          </p:cNvPr>
          <p:cNvSpPr txBox="1"/>
          <p:nvPr/>
        </p:nvSpPr>
        <p:spPr>
          <a:xfrm rot="885027">
            <a:off x="8531076" y="4315589"/>
            <a:ext cx="46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06E27FD-DE31-28FC-4A7C-3772FEB2F661}"/>
              </a:ext>
            </a:extLst>
          </p:cNvPr>
          <p:cNvSpPr txBox="1"/>
          <p:nvPr/>
        </p:nvSpPr>
        <p:spPr>
          <a:xfrm rot="885027">
            <a:off x="8156680" y="2148799"/>
            <a:ext cx="46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18E41A11-37E5-5EA2-AAB1-DE8853BE5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757" y="28859"/>
            <a:ext cx="1862356" cy="186235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2C060F54-53B3-9CF3-0F1E-482DDFFBE52F}"/>
              </a:ext>
            </a:extLst>
          </p:cNvPr>
          <p:cNvSpPr txBox="1"/>
          <p:nvPr/>
        </p:nvSpPr>
        <p:spPr>
          <a:xfrm>
            <a:off x="118371" y="1001461"/>
            <a:ext cx="6112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 Rounded MT Bold" panose="020F0704030504030204" pitchFamily="34" charset="0"/>
              </a:rPr>
              <a:t>Informations sur l’évolution de nombreux indicateurs de 1970 à 2100 pour tous les pays du monde et les zones géographiques.</a:t>
            </a:r>
          </a:p>
        </p:txBody>
      </p:sp>
    </p:spTree>
    <p:extLst>
      <p:ext uri="{BB962C8B-B14F-4D97-AF65-F5344CB8AC3E}">
        <p14:creationId xmlns:p14="http://schemas.microsoft.com/office/powerpoint/2010/main" val="3108306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Graphic spid="18" grpId="0">
        <p:bldAsOne/>
      </p:bldGraphic>
      <p:bldP spid="19" grpId="0"/>
      <p:bldP spid="20" grpId="0"/>
      <p:bldP spid="21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ECEA45-8603-900B-23DA-90C20588F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" t="1551" r="6239" b="3425"/>
          <a:stretch/>
        </p:blipFill>
        <p:spPr>
          <a:xfrm>
            <a:off x="0" y="1204332"/>
            <a:ext cx="9062985" cy="29216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AE8034-E79F-DED4-4080-132E32559FE7}"/>
              </a:ext>
            </a:extLst>
          </p:cNvPr>
          <p:cNvSpPr/>
          <p:nvPr/>
        </p:nvSpPr>
        <p:spPr>
          <a:xfrm>
            <a:off x="415784" y="-392043"/>
            <a:ext cx="6498980" cy="544677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C288FC-7ABC-52DE-AD7A-0F12EE98D347}"/>
              </a:ext>
            </a:extLst>
          </p:cNvPr>
          <p:cNvSpPr/>
          <p:nvPr/>
        </p:nvSpPr>
        <p:spPr>
          <a:xfrm>
            <a:off x="-287864" y="4407524"/>
            <a:ext cx="3111065" cy="531986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25762F-3681-E140-EC39-2F7BF0DB4633}"/>
              </a:ext>
            </a:extLst>
          </p:cNvPr>
          <p:cNvSpPr/>
          <p:nvPr/>
        </p:nvSpPr>
        <p:spPr>
          <a:xfrm>
            <a:off x="7855976" y="4906829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B6D5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9095EA5-B757-AF48-C669-157396647202}"/>
              </a:ext>
            </a:extLst>
          </p:cNvPr>
          <p:cNvSpPr txBox="1"/>
          <p:nvPr/>
        </p:nvSpPr>
        <p:spPr>
          <a:xfrm>
            <a:off x="7855976" y="4896665"/>
            <a:ext cx="17236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FILTRAGE </a:t>
            </a:r>
            <a:r>
              <a:rPr lang="fr-FR" sz="800" b="1" dirty="0" err="1">
                <a:latin typeface="Bahnschrift" panose="020B0502040204020203" pitchFamily="34" charset="0"/>
              </a:rPr>
              <a:t>EdStatsData</a:t>
            </a:r>
            <a:endParaRPr lang="fr-FR" sz="800" b="1" dirty="0"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27C526-AFC1-B839-E52B-F0BCBE7B5BD7}"/>
              </a:ext>
            </a:extLst>
          </p:cNvPr>
          <p:cNvSpPr/>
          <p:nvPr/>
        </p:nvSpPr>
        <p:spPr>
          <a:xfrm>
            <a:off x="3052119" y="1433010"/>
            <a:ext cx="3464428" cy="269256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4B6F020-1E95-CE3F-930F-6C62BC15B61F}"/>
              </a:ext>
            </a:extLst>
          </p:cNvPr>
          <p:cNvSpPr/>
          <p:nvPr/>
        </p:nvSpPr>
        <p:spPr>
          <a:xfrm>
            <a:off x="6771190" y="3125165"/>
            <a:ext cx="2291795" cy="1000413"/>
          </a:xfrm>
          <a:prstGeom prst="roundRect">
            <a:avLst/>
          </a:prstGeom>
          <a:noFill/>
          <a:ln>
            <a:solidFill>
              <a:srgbClr val="CB6D51"/>
            </a:solidFill>
          </a:ln>
          <a:effectLst>
            <a:outerShdw blurRad="50800" dist="50800" dir="5400000" algn="ctr" rotWithShape="0">
              <a:srgbClr val="CB6D5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337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ED2795C-A74F-2A29-B81D-373810E924EA}"/>
              </a:ext>
            </a:extLst>
          </p:cNvPr>
          <p:cNvSpPr txBox="1"/>
          <p:nvPr/>
        </p:nvSpPr>
        <p:spPr>
          <a:xfrm>
            <a:off x="5986780" y="201774"/>
            <a:ext cx="311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strike="sngStrike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Unnamed</a:t>
            </a:r>
            <a:r>
              <a:rPr lang="fr-FR" sz="3200" b="1" strike="sngStrike" dirty="0">
                <a:solidFill>
                  <a:srgbClr val="CB6D51"/>
                </a:solidFill>
                <a:latin typeface="Arial Rounded MT Bold" panose="020F0704030504030204" pitchFamily="34" charset="0"/>
              </a:rPr>
              <a:t>: 31 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FDB58C-60DE-C6BE-578C-66303AFD6704}"/>
              </a:ext>
            </a:extLst>
          </p:cNvPr>
          <p:cNvSpPr txBox="1"/>
          <p:nvPr/>
        </p:nvSpPr>
        <p:spPr>
          <a:xfrm>
            <a:off x="1899956" y="756599"/>
            <a:ext cx="408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 </a:t>
            </a:r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National </a:t>
            </a:r>
            <a:r>
              <a:rPr lang="fr-FR" sz="16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accounts</a:t>
            </a:r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reference</a:t>
            </a:r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year</a:t>
            </a:r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fr-FR" sz="16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‘]</a:t>
            </a:r>
          </a:p>
          <a:p>
            <a:pPr algn="just"/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  </a:t>
            </a:r>
          </a:p>
          <a:p>
            <a:pPr algn="just"/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   </a:t>
            </a:r>
          </a:p>
          <a:p>
            <a:pPr algn="just"/>
            <a:r>
              <a:rPr lang="fr-FR" sz="16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 </a:t>
            </a:r>
            <a:r>
              <a:rPr lang="fr-FR" sz="16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Latest</a:t>
            </a:r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industrial</a:t>
            </a:r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data</a:t>
            </a:r>
            <a:r>
              <a:rPr lang="fr-FR" sz="16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 ‘] </a:t>
            </a:r>
          </a:p>
          <a:p>
            <a:pPr algn="just"/>
            <a:endParaRPr lang="fr-FR" sz="16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just"/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   </a:t>
            </a:r>
          </a:p>
          <a:p>
            <a:pPr algn="just"/>
            <a:r>
              <a:rPr lang="fr-FR" sz="16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 </a:t>
            </a:r>
            <a:r>
              <a:rPr lang="fr-FR" sz="16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Latest</a:t>
            </a:r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trade</a:t>
            </a:r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data </a:t>
            </a:r>
            <a:r>
              <a:rPr lang="fr-FR" sz="16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‘] 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595ADB-CA06-CE0B-485C-05C20D460619}"/>
              </a:ext>
            </a:extLst>
          </p:cNvPr>
          <p:cNvSpPr txBox="1"/>
          <p:nvPr/>
        </p:nvSpPr>
        <p:spPr>
          <a:xfrm>
            <a:off x="279202" y="3241709"/>
            <a:ext cx="2993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Imputation NaN</a:t>
            </a:r>
          </a:p>
        </p:txBody>
      </p:sp>
      <p:sp>
        <p:nvSpPr>
          <p:cNvPr id="12" name="Google Shape;704;p55">
            <a:extLst>
              <a:ext uri="{FF2B5EF4-FFF2-40B4-BE49-F238E27FC236}">
                <a16:creationId xmlns:a16="http://schemas.microsoft.com/office/drawing/2014/main" id="{D307539D-167B-9DB6-3585-109DE81384E7}"/>
              </a:ext>
            </a:extLst>
          </p:cNvPr>
          <p:cNvSpPr/>
          <p:nvPr/>
        </p:nvSpPr>
        <p:spPr>
          <a:xfrm rot="-332119">
            <a:off x="208068" y="3867871"/>
            <a:ext cx="2779718" cy="1152790"/>
          </a:xfrm>
          <a:custGeom>
            <a:avLst/>
            <a:gdLst/>
            <a:ahLst/>
            <a:cxnLst/>
            <a:rect l="l" t="t" r="r" b="b"/>
            <a:pathLst>
              <a:path w="235513" h="170310" extrusionOk="0">
                <a:moveTo>
                  <a:pt x="148394" y="14696"/>
                </a:moveTo>
                <a:cubicBezTo>
                  <a:pt x="117776" y="4493"/>
                  <a:pt x="82020" y="2019"/>
                  <a:pt x="51594" y="12780"/>
                </a:cubicBezTo>
                <a:cubicBezTo>
                  <a:pt x="35569" y="18447"/>
                  <a:pt x="21000" y="29537"/>
                  <a:pt x="10382" y="42810"/>
                </a:cubicBezTo>
                <a:cubicBezTo>
                  <a:pt x="-13127" y="72196"/>
                  <a:pt x="6386" y="132975"/>
                  <a:pt x="38815" y="152069"/>
                </a:cubicBezTo>
                <a:cubicBezTo>
                  <a:pt x="62882" y="166240"/>
                  <a:pt x="92672" y="170528"/>
                  <a:pt x="120600" y="170279"/>
                </a:cubicBezTo>
                <a:cubicBezTo>
                  <a:pt x="139120" y="170114"/>
                  <a:pt x="157378" y="163497"/>
                  <a:pt x="174271" y="155903"/>
                </a:cubicBezTo>
                <a:cubicBezTo>
                  <a:pt x="197655" y="145391"/>
                  <a:pt x="223054" y="128690"/>
                  <a:pt x="231457" y="104468"/>
                </a:cubicBezTo>
                <a:cubicBezTo>
                  <a:pt x="237478" y="87114"/>
                  <a:pt x="237237" y="64970"/>
                  <a:pt x="227304" y="49519"/>
                </a:cubicBezTo>
                <a:cubicBezTo>
                  <a:pt x="213414" y="27912"/>
                  <a:pt x="190413" y="10756"/>
                  <a:pt x="165965" y="2876"/>
                </a:cubicBezTo>
                <a:cubicBezTo>
                  <a:pt x="150930" y="-1970"/>
                  <a:pt x="133064" y="-466"/>
                  <a:pt x="118683" y="6071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FR" sz="28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A462D9-1110-1A02-FB22-0095CCFAB50C}"/>
              </a:ext>
            </a:extLst>
          </p:cNvPr>
          <p:cNvSpPr txBox="1"/>
          <p:nvPr/>
        </p:nvSpPr>
        <p:spPr>
          <a:xfrm>
            <a:off x="805196" y="3986791"/>
            <a:ext cx="209991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000" b="1" dirty="0">
                <a:ln/>
                <a:solidFill>
                  <a:schemeClr val="accent4"/>
                </a:solidFill>
                <a:latin typeface="Arial Rounded MT Bold" panose="020F0704030504030204" pitchFamily="34" charset="0"/>
              </a:rPr>
              <a:t>Not </a:t>
            </a:r>
            <a:r>
              <a:rPr lang="fr-FR" sz="2000" b="1" dirty="0" err="1">
                <a:ln/>
                <a:solidFill>
                  <a:schemeClr val="accent4"/>
                </a:solidFill>
                <a:latin typeface="Arial Rounded MT Bold" panose="020F0704030504030204" pitchFamily="34" charset="0"/>
              </a:rPr>
              <a:t>Filled</a:t>
            </a:r>
            <a:r>
              <a:rPr lang="fr-FR" sz="2000" b="1" dirty="0">
                <a:ln/>
                <a:solidFill>
                  <a:schemeClr val="accent4"/>
                </a:solidFill>
                <a:latin typeface="Arial Rounded MT Bold" panose="020F0704030504030204" pitchFamily="34" charset="0"/>
              </a:rPr>
              <a:t> 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C8B60A3-58D1-70BB-214A-F048E5BBF01C}"/>
              </a:ext>
            </a:extLst>
          </p:cNvPr>
          <p:cNvSpPr txBox="1"/>
          <p:nvPr/>
        </p:nvSpPr>
        <p:spPr>
          <a:xfrm>
            <a:off x="936030" y="4480981"/>
            <a:ext cx="121766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000" b="1" dirty="0" err="1">
                <a:ln/>
                <a:solidFill>
                  <a:schemeClr val="accent4"/>
                </a:solidFill>
                <a:latin typeface="Arial Rounded MT Bold" panose="020F0704030504030204" pitchFamily="34" charset="0"/>
              </a:rPr>
              <a:t>Others</a:t>
            </a:r>
            <a:r>
              <a:rPr lang="fr-FR" sz="2000" b="1" dirty="0">
                <a:ln/>
                <a:solidFill>
                  <a:schemeClr val="accent4"/>
                </a:solidFill>
                <a:latin typeface="Arial Rounded MT Bold" panose="020F0704030504030204" pitchFamily="34" charset="0"/>
              </a:rPr>
              <a:t> 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FC520D3-828E-5B7F-D5BE-981FA451E5C1}"/>
              </a:ext>
            </a:extLst>
          </p:cNvPr>
          <p:cNvSpPr txBox="1"/>
          <p:nvPr/>
        </p:nvSpPr>
        <p:spPr>
          <a:xfrm>
            <a:off x="805196" y="4008795"/>
            <a:ext cx="228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n w="0">
                  <a:solidFill>
                    <a:schemeClr val="bg1"/>
                  </a:solidFill>
                </a:ln>
                <a:solidFill>
                  <a:srgbClr val="CB6D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Not </a:t>
            </a:r>
            <a:r>
              <a:rPr lang="fr-FR" sz="2000" dirty="0" err="1">
                <a:ln w="0">
                  <a:solidFill>
                    <a:schemeClr val="bg1"/>
                  </a:solidFill>
                </a:ln>
                <a:solidFill>
                  <a:srgbClr val="CB6D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Filled</a:t>
            </a:r>
            <a:endParaRPr lang="fr-FR" sz="2000" dirty="0">
              <a:ln w="0">
                <a:solidFill>
                  <a:schemeClr val="bg1"/>
                </a:solidFill>
              </a:ln>
              <a:solidFill>
                <a:srgbClr val="CB6D5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57AED-373E-0201-E05C-8A78248CD7A4}"/>
              </a:ext>
            </a:extLst>
          </p:cNvPr>
          <p:cNvSpPr txBox="1"/>
          <p:nvPr/>
        </p:nvSpPr>
        <p:spPr>
          <a:xfrm>
            <a:off x="936031" y="4510168"/>
            <a:ext cx="1323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n w="0">
                  <a:solidFill>
                    <a:schemeClr val="bg1"/>
                  </a:solidFill>
                </a:ln>
                <a:solidFill>
                  <a:srgbClr val="CB6D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Others</a:t>
            </a:r>
            <a:endParaRPr lang="fr-FR" sz="2000" dirty="0">
              <a:ln w="0">
                <a:solidFill>
                  <a:schemeClr val="bg1"/>
                </a:solidFill>
              </a:ln>
              <a:solidFill>
                <a:srgbClr val="CB6D5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5839BF6C-BFA1-C211-B989-AB6BC9F75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29" y="356380"/>
            <a:ext cx="1618523" cy="2403261"/>
          </a:xfrm>
          <a:prstGeom prst="rect">
            <a:avLst/>
          </a:prstGeom>
          <a:effectLst>
            <a:outerShdw blurRad="50800" dist="50800" dir="5400000" algn="ctr" rotWithShape="0">
              <a:srgbClr val="CB6D51"/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D2CEADD0-05EB-3921-8DFE-EA21FD5CC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1233" y="774169"/>
            <a:ext cx="2022247" cy="189879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CB6D5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5B331F30-CD54-5E59-14C8-C8E2302D2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06717" y="3617602"/>
            <a:ext cx="1214534" cy="141554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CB6D51">
                <a:alpha val="45000"/>
              </a:srgb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0CDCE6E-9E0D-ABB6-1558-C118D4725033}"/>
              </a:ext>
            </a:extLst>
          </p:cNvPr>
          <p:cNvSpPr txBox="1"/>
          <p:nvPr/>
        </p:nvSpPr>
        <p:spPr>
          <a:xfrm>
            <a:off x="6648910" y="3386626"/>
            <a:ext cx="46345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B6D51"/>
              </a:buClr>
            </a:pPr>
            <a:r>
              <a:rPr lang="fr-FR" sz="1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 </a:t>
            </a:r>
            <a:r>
              <a:rPr lang="fr-FR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Country Code</a:t>
            </a:r>
            <a:r>
              <a:rPr lang="fr-FR" sz="1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 ‘]</a:t>
            </a:r>
          </a:p>
          <a:p>
            <a:pPr>
              <a:buClr>
                <a:srgbClr val="CB6D51"/>
              </a:buClr>
            </a:pPr>
            <a:r>
              <a:rPr lang="fr-FR" sz="1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 </a:t>
            </a:r>
            <a:r>
              <a:rPr lang="fr-FR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Short Name</a:t>
            </a:r>
            <a:r>
              <a:rPr lang="fr-FR" sz="1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 ‘]</a:t>
            </a:r>
          </a:p>
          <a:p>
            <a:pPr>
              <a:buClr>
                <a:srgbClr val="CB6D51"/>
              </a:buClr>
            </a:pPr>
            <a:r>
              <a:rPr lang="fr-FR" sz="1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 </a:t>
            </a:r>
            <a:r>
              <a:rPr lang="fr-FR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Income</a:t>
            </a:r>
            <a:r>
              <a:rPr lang="fr-FR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Group</a:t>
            </a:r>
            <a:r>
              <a:rPr lang="fr-FR" sz="1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 ‘]</a:t>
            </a:r>
          </a:p>
          <a:p>
            <a:pPr>
              <a:buClr>
                <a:srgbClr val="CB6D51"/>
              </a:buClr>
            </a:pPr>
            <a:r>
              <a:rPr lang="fr-FR" sz="1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 </a:t>
            </a:r>
            <a:r>
              <a:rPr lang="fr-FR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Region</a:t>
            </a:r>
            <a:r>
              <a:rPr lang="fr-FR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fr-FR" sz="1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‘]</a:t>
            </a:r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A850C4B2-0F0C-F0B3-9A5B-4E74FEC55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87338" y="3221856"/>
            <a:ext cx="1477711" cy="1667004"/>
          </a:xfrm>
          <a:prstGeom prst="rect">
            <a:avLst/>
          </a:prstGeom>
          <a:ln>
            <a:noFill/>
          </a:ln>
          <a:effectLst>
            <a:glow rad="127000">
              <a:srgbClr val="CB6D51"/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2EFB86-7016-59E2-0220-EBACB81E8AEC}"/>
              </a:ext>
            </a:extLst>
          </p:cNvPr>
          <p:cNvSpPr/>
          <p:nvPr/>
        </p:nvSpPr>
        <p:spPr>
          <a:xfrm>
            <a:off x="7855976" y="4906829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B6D5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782ED6F-6F96-F66E-A558-12057AD3073B}"/>
              </a:ext>
            </a:extLst>
          </p:cNvPr>
          <p:cNvSpPr txBox="1"/>
          <p:nvPr/>
        </p:nvSpPr>
        <p:spPr>
          <a:xfrm>
            <a:off x="7855976" y="4888860"/>
            <a:ext cx="17236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FILTRAGE </a:t>
            </a:r>
            <a:r>
              <a:rPr lang="fr-FR" sz="800" b="1" dirty="0" err="1">
                <a:latin typeface="Bahnschrift" panose="020B0502040204020203" pitchFamily="34" charset="0"/>
              </a:rPr>
              <a:t>EdStatsCountry</a:t>
            </a:r>
            <a:endParaRPr lang="fr-FR" sz="8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9440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6" grpId="0"/>
      <p:bldP spid="17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ED2795C-A74F-2A29-B81D-373810E924EA}"/>
              </a:ext>
            </a:extLst>
          </p:cNvPr>
          <p:cNvSpPr txBox="1"/>
          <p:nvPr/>
        </p:nvSpPr>
        <p:spPr>
          <a:xfrm>
            <a:off x="5986780" y="201774"/>
            <a:ext cx="311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strike="sngStrike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Unnamed</a:t>
            </a:r>
            <a:r>
              <a:rPr lang="fr-FR" sz="3200" b="1" strike="sngStrike" dirty="0">
                <a:solidFill>
                  <a:srgbClr val="CB6D51"/>
                </a:solidFill>
                <a:latin typeface="Arial Rounded MT Bold" panose="020F0704030504030204" pitchFamily="34" charset="0"/>
              </a:rPr>
              <a:t>: 69  </a:t>
            </a: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D2CEADD0-05EB-3921-8DFE-EA21FD5CC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9510" y="1946938"/>
            <a:ext cx="2385540" cy="223990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CB6D5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2EFB86-7016-59E2-0220-EBACB81E8AEC}"/>
              </a:ext>
            </a:extLst>
          </p:cNvPr>
          <p:cNvSpPr/>
          <p:nvPr/>
        </p:nvSpPr>
        <p:spPr>
          <a:xfrm>
            <a:off x="7855976" y="4906829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B6D5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782ED6F-6F96-F66E-A558-12057AD3073B}"/>
              </a:ext>
            </a:extLst>
          </p:cNvPr>
          <p:cNvSpPr txBox="1"/>
          <p:nvPr/>
        </p:nvSpPr>
        <p:spPr>
          <a:xfrm>
            <a:off x="7855976" y="4888860"/>
            <a:ext cx="1723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FILTRAGE </a:t>
            </a:r>
            <a:r>
              <a:rPr lang="fr-FR" sz="800" b="1" dirty="0" err="1">
                <a:latin typeface="Bahnschrift" panose="020B0502040204020203" pitchFamily="34" charset="0"/>
              </a:rPr>
              <a:t>EdStatsData</a:t>
            </a:r>
            <a:endParaRPr lang="fr-FR" sz="800" b="1" dirty="0">
              <a:latin typeface="Bahnschrift" panose="020B0502040204020203" pitchFamily="34" charset="0"/>
            </a:endParaRPr>
          </a:p>
          <a:p>
            <a:endParaRPr lang="fr-FR" sz="800" b="1" dirty="0">
              <a:latin typeface="Bahnschrift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D0A336-7A66-6798-242C-D36EBB1B20D8}"/>
              </a:ext>
            </a:extLst>
          </p:cNvPr>
          <p:cNvSpPr txBox="1"/>
          <p:nvPr/>
        </p:nvSpPr>
        <p:spPr>
          <a:xfrm>
            <a:off x="6168341" y="720310"/>
            <a:ext cx="359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strike="sngStrike" dirty="0">
                <a:solidFill>
                  <a:schemeClr val="tx1"/>
                </a:solidFill>
                <a:latin typeface="Arial Rounded MT Bold" panose="020F0704030504030204" pitchFamily="34" charset="0"/>
              </a:rPr>
              <a:t>1970</a:t>
            </a:r>
            <a:r>
              <a:rPr lang="fr-FR" sz="3200" b="1" strike="sngStrike" dirty="0">
                <a:solidFill>
                  <a:srgbClr val="CB6D51"/>
                </a:solidFill>
                <a:latin typeface="Arial Rounded MT Bold" panose="020F0704030504030204" pitchFamily="34" charset="0"/>
              </a:rPr>
              <a:t>…1989</a:t>
            </a:r>
            <a:r>
              <a:rPr lang="fr-FR" sz="3200" b="1" strike="sngStrike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fr-FR" sz="3200" b="1" strike="sngStrike" dirty="0">
                <a:solidFill>
                  <a:srgbClr val="CB6D51"/>
                </a:solidFill>
                <a:latin typeface="Arial Rounded MT Bold" panose="020F0704030504030204" pitchFamily="34" charset="0"/>
              </a:rPr>
              <a:t>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68827C9-01C0-B1A6-834B-BDF3C5196C2A}"/>
              </a:ext>
            </a:extLst>
          </p:cNvPr>
          <p:cNvSpPr txBox="1"/>
          <p:nvPr/>
        </p:nvSpPr>
        <p:spPr>
          <a:xfrm>
            <a:off x="6209004" y="1203149"/>
            <a:ext cx="3511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strike="sngStrike" dirty="0">
                <a:solidFill>
                  <a:schemeClr val="tx1"/>
                </a:solidFill>
                <a:latin typeface="Arial Rounded MT Bold" panose="020F0704030504030204" pitchFamily="34" charset="0"/>
              </a:rPr>
              <a:t>2016</a:t>
            </a:r>
            <a:r>
              <a:rPr lang="fr-FR" sz="3200" b="1" strike="sngStrike" dirty="0">
                <a:solidFill>
                  <a:srgbClr val="CB6D51"/>
                </a:solidFill>
                <a:latin typeface="Arial Rounded MT Bold" panose="020F0704030504030204" pitchFamily="34" charset="0"/>
              </a:rPr>
              <a:t>…2100 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F976CBEE-7F66-DC66-B82B-445FC7C7E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96" y="2796847"/>
            <a:ext cx="2099510" cy="18451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CB6D51">
                <a:alpha val="30000"/>
              </a:srgbClr>
            </a:outerShdw>
          </a:effectLst>
          <a:scene3d>
            <a:camera prst="isometricOffAxis1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5363EF0A-2B71-ECF1-344F-9982EAD3D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6307" y="311344"/>
            <a:ext cx="1422368" cy="77428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7EDDD607-FB73-3F08-1A28-A422856C8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084" y="386265"/>
            <a:ext cx="1209245" cy="66809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CB6D51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4B3EBE9-6781-796F-EF7C-BC2CA497FC19}"/>
              </a:ext>
            </a:extLst>
          </p:cNvPr>
          <p:cNvSpPr txBox="1"/>
          <p:nvPr/>
        </p:nvSpPr>
        <p:spPr>
          <a:xfrm>
            <a:off x="2548030" y="4529296"/>
            <a:ext cx="3347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 </a:t>
            </a:r>
            <a:r>
              <a:rPr lang="fr-FR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1990</a:t>
            </a:r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…</a:t>
            </a:r>
            <a:r>
              <a:rPr lang="fr-FR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2015 </a:t>
            </a:r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‘] 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27C7FCD-E9FD-98A2-C216-D1AA4E113287}"/>
              </a:ext>
            </a:extLst>
          </p:cNvPr>
          <p:cNvSpPr txBox="1"/>
          <p:nvPr/>
        </p:nvSpPr>
        <p:spPr>
          <a:xfrm>
            <a:off x="2602275" y="-34038"/>
            <a:ext cx="237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800" b="1" dirty="0">
              <a:latin typeface="Arial Rounded MT Bold" panose="020F0704030504030204" pitchFamily="34" charset="0"/>
            </a:endParaRPr>
          </a:p>
          <a:p>
            <a:r>
              <a:rPr lang="fr-FR" sz="800" b="1" dirty="0">
                <a:latin typeface="Arial Rounded MT Bold" panose="020F0704030504030204" pitchFamily="34" charset="0"/>
              </a:rPr>
              <a:t>Pays pauvres PIB </a:t>
            </a:r>
            <a:r>
              <a:rPr lang="en-AU" sz="800" b="1" dirty="0">
                <a:latin typeface="Arial Rounded MT Bold" panose="020F0704030504030204" pitchFamily="34" charset="0"/>
              </a:rPr>
              <a:t>&lt; 13707.649984361464 </a:t>
            </a:r>
            <a:endParaRPr lang="fr-FR" sz="800" b="1" dirty="0">
              <a:latin typeface="Arial Rounded MT Bold" panose="020F0704030504030204" pitchFamily="34" charset="0"/>
            </a:endParaRPr>
          </a:p>
          <a:p>
            <a:endParaRPr lang="fr-FR" sz="800" b="1" dirty="0">
              <a:latin typeface="Arial Rounded MT Bold" panose="020F07040305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7686909-DCD4-8417-932D-987AA6DE69D5}"/>
              </a:ext>
            </a:extLst>
          </p:cNvPr>
          <p:cNvSpPr txBox="1"/>
          <p:nvPr/>
        </p:nvSpPr>
        <p:spPr>
          <a:xfrm>
            <a:off x="444878" y="131633"/>
            <a:ext cx="185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Arial Rounded MT Bold" panose="020F0704030504030204" pitchFamily="34" charset="0"/>
              </a:rPr>
              <a:t>Population faible </a:t>
            </a:r>
            <a:r>
              <a:rPr lang="en-AU" sz="800" b="1" dirty="0">
                <a:latin typeface="Arial Rounded MT Bold" panose="020F0704030504030204" pitchFamily="34" charset="0"/>
              </a:rPr>
              <a:t>&lt; 3</a:t>
            </a:r>
            <a:r>
              <a:rPr lang="fr-FR" sz="800" b="1" dirty="0">
                <a:latin typeface="Arial Rounded MT Bold" panose="020F0704030504030204" pitchFamily="34" charset="0"/>
              </a:rPr>
              <a:t>M</a:t>
            </a:r>
          </a:p>
          <a:p>
            <a:r>
              <a:rPr lang="en-AU" sz="800" b="1" dirty="0">
                <a:latin typeface="Arial Rounded MT Bold" panose="020F0704030504030204" pitchFamily="34" charset="0"/>
              </a:rPr>
              <a:t> </a:t>
            </a:r>
            <a:endParaRPr lang="fr-FR" sz="800" b="1" dirty="0">
              <a:latin typeface="Arial Rounded MT Bold" panose="020F0704030504030204" pitchFamily="34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25D0C85-92D3-469D-C122-176F36D3621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8019" b="-1"/>
          <a:stretch/>
        </p:blipFill>
        <p:spPr>
          <a:xfrm>
            <a:off x="143452" y="1308989"/>
            <a:ext cx="1611704" cy="465840"/>
          </a:xfrm>
          <a:prstGeom prst="roundRect">
            <a:avLst>
              <a:gd name="adj" fmla="val 16667"/>
            </a:avLst>
          </a:prstGeom>
          <a:ln>
            <a:solidFill>
              <a:srgbClr val="CB6D5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09113E6-A82A-59AF-B011-A7698808DC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9294" b="9294"/>
          <a:stretch/>
        </p:blipFill>
        <p:spPr>
          <a:xfrm>
            <a:off x="2779750" y="1288161"/>
            <a:ext cx="1683762" cy="486667"/>
          </a:xfrm>
          <a:prstGeom prst="roundRect">
            <a:avLst>
              <a:gd name="adj" fmla="val 16667"/>
            </a:avLst>
          </a:prstGeom>
          <a:ln>
            <a:solidFill>
              <a:srgbClr val="CB6D5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1D4FE379-C527-231F-EAFF-839C5B541CD2}"/>
              </a:ext>
            </a:extLst>
          </p:cNvPr>
          <p:cNvSpPr txBox="1"/>
          <p:nvPr/>
        </p:nvSpPr>
        <p:spPr>
          <a:xfrm>
            <a:off x="2390847" y="3457835"/>
            <a:ext cx="356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 </a:t>
            </a:r>
            <a:r>
              <a:rPr lang="fr-FR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Country Name </a:t>
            </a:r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‘] 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2142107-E3A3-2B33-FB81-FA51A9AC978B}"/>
              </a:ext>
            </a:extLst>
          </p:cNvPr>
          <p:cNvSpPr txBox="1"/>
          <p:nvPr/>
        </p:nvSpPr>
        <p:spPr>
          <a:xfrm>
            <a:off x="2421842" y="4006076"/>
            <a:ext cx="3473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 </a:t>
            </a:r>
            <a:r>
              <a:rPr lang="fr-FR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Country Code </a:t>
            </a:r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‘] 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914251F-6E12-F85F-E182-5C38E428A985}"/>
              </a:ext>
            </a:extLst>
          </p:cNvPr>
          <p:cNvSpPr txBox="1"/>
          <p:nvPr/>
        </p:nvSpPr>
        <p:spPr>
          <a:xfrm>
            <a:off x="2301405" y="2423226"/>
            <a:ext cx="376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</a:t>
            </a:r>
            <a:r>
              <a:rPr lang="fr-FR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Indicator Name </a:t>
            </a:r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‘]  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1B5E94F-0609-03E1-EF7E-00E746A32B1A}"/>
              </a:ext>
            </a:extLst>
          </p:cNvPr>
          <p:cNvSpPr txBox="1"/>
          <p:nvPr/>
        </p:nvSpPr>
        <p:spPr>
          <a:xfrm>
            <a:off x="2359850" y="2935753"/>
            <a:ext cx="359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[‘ </a:t>
            </a:r>
            <a:r>
              <a:rPr lang="fr-FR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Indicator Code </a:t>
            </a:r>
            <a:r>
              <a:rPr lang="fr-FR" sz="2800" b="1" dirty="0">
                <a:solidFill>
                  <a:srgbClr val="CB6D51"/>
                </a:solidFill>
                <a:latin typeface="Arial Rounded MT Bold" panose="020F0704030504030204" pitchFamily="34" charset="0"/>
              </a:rPr>
              <a:t>‘]  </a:t>
            </a:r>
          </a:p>
        </p:txBody>
      </p:sp>
    </p:spTree>
    <p:extLst>
      <p:ext uri="{BB962C8B-B14F-4D97-AF65-F5344CB8AC3E}">
        <p14:creationId xmlns:p14="http://schemas.microsoft.com/office/powerpoint/2010/main" val="3140295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9" grpId="0"/>
      <p:bldP spid="20" grpId="0"/>
      <p:bldP spid="21" grpId="0"/>
      <p:bldP spid="31" grpId="0"/>
      <p:bldP spid="32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745B79-260C-FCE0-F0AA-060F5043D595}"/>
              </a:ext>
            </a:extLst>
          </p:cNvPr>
          <p:cNvSpPr/>
          <p:nvPr/>
        </p:nvSpPr>
        <p:spPr>
          <a:xfrm>
            <a:off x="415784" y="-392043"/>
            <a:ext cx="6498980" cy="544677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64AB7D-6AB1-7E4E-7680-AAD0536CAFE1}"/>
              </a:ext>
            </a:extLst>
          </p:cNvPr>
          <p:cNvSpPr/>
          <p:nvPr/>
        </p:nvSpPr>
        <p:spPr>
          <a:xfrm>
            <a:off x="-287864" y="4407524"/>
            <a:ext cx="3111065" cy="531986"/>
          </a:xfrm>
          <a:prstGeom prst="rect">
            <a:avLst/>
          </a:prstGeom>
          <a:solidFill>
            <a:srgbClr val="CB6D51"/>
          </a:solidFill>
          <a:ln>
            <a:solidFill>
              <a:srgbClr val="CB6D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C62464-C8D3-77DD-F183-99E72AB94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" r="16278"/>
          <a:stretch/>
        </p:blipFill>
        <p:spPr>
          <a:xfrm>
            <a:off x="-478644" y="723900"/>
            <a:ext cx="9388522" cy="3602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4DC5E7-CBF5-D626-6B9D-6717E8A549ED}"/>
              </a:ext>
            </a:extLst>
          </p:cNvPr>
          <p:cNvSpPr/>
          <p:nvPr/>
        </p:nvSpPr>
        <p:spPr>
          <a:xfrm>
            <a:off x="7855976" y="4906829"/>
            <a:ext cx="2220433" cy="544677"/>
          </a:xfrm>
          <a:prstGeom prst="rect">
            <a:avLst/>
          </a:prstGeom>
          <a:solidFill>
            <a:srgbClr val="CB6D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B6D5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40C3F2-066A-53FA-8F8F-3111A35217A0}"/>
              </a:ext>
            </a:extLst>
          </p:cNvPr>
          <p:cNvSpPr txBox="1"/>
          <p:nvPr/>
        </p:nvSpPr>
        <p:spPr>
          <a:xfrm>
            <a:off x="7855976" y="4896665"/>
            <a:ext cx="17236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latin typeface="Bahnschrift" panose="020B0502040204020203" pitchFamily="34" charset="0"/>
              </a:rPr>
              <a:t>VISUALISATION</a:t>
            </a:r>
          </a:p>
        </p:txBody>
      </p:sp>
    </p:spTree>
    <p:extLst>
      <p:ext uri="{BB962C8B-B14F-4D97-AF65-F5344CB8AC3E}">
        <p14:creationId xmlns:p14="http://schemas.microsoft.com/office/powerpoint/2010/main" val="23894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9338</TotalTime>
  <Words>505</Words>
  <Application>Microsoft Office PowerPoint</Application>
  <PresentationFormat>Affichage à l'écran (16:9)</PresentationFormat>
  <Paragraphs>191</Paragraphs>
  <Slides>17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7" baseType="lpstr">
      <vt:lpstr>Calibri</vt:lpstr>
      <vt:lpstr>Libre Franklin Medium</vt:lpstr>
      <vt:lpstr>Arial Rounded MT Bold</vt:lpstr>
      <vt:lpstr>Arial</vt:lpstr>
      <vt:lpstr>Wingdings</vt:lpstr>
      <vt:lpstr>Bahnschrift</vt:lpstr>
      <vt:lpstr>Libre Franklin</vt:lpstr>
      <vt:lpstr>Be Vietnam</vt:lpstr>
      <vt:lpstr>Verdana Pro</vt:lpstr>
      <vt:lpstr>Isometric SEO Strategy by Slidesgo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TOP 10 MEILLEURS PAYS</vt:lpstr>
      <vt:lpstr>Présentation PowerPoint</vt:lpstr>
      <vt:lpstr>TOP MEILLEURES REGIONS</vt:lpstr>
      <vt:lpstr>Présentation PowerPoint</vt:lpstr>
      <vt:lpstr>Présentation PowerPoint</vt:lpstr>
      <vt:lpstr>...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Dickel</dc:creator>
  <cp:lastModifiedBy>Marème Dickel DIA</cp:lastModifiedBy>
  <cp:revision>16</cp:revision>
  <dcterms:modified xsi:type="dcterms:W3CDTF">2022-08-19T23:27:24Z</dcterms:modified>
</cp:coreProperties>
</file>